
<file path=[Content_Types].xml><?xml version="1.0" encoding="utf-8"?>
<Types xmlns="http://schemas.openxmlformats.org/package/2006/content-types">
  <Default Extension="bin" ContentType="image/x-emf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embeddings/oleObject1.bin" ContentType="application/vnd.openxmlformats-officedocument.oleObject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embeddings/oleObject2.bin" ContentType="application/vnd.openxmlformats-officedocument.oleObject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embeddings/oleObject3.bin" ContentType="application/vnd.openxmlformats-officedocument.oleObject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embeddings/oleObject4.bin" ContentType="application/vnd.openxmlformats-officedocument.oleObject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embeddings/oleObject5.bin" ContentType="application/vnd.openxmlformats-officedocument.oleObject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embeddings/oleObject6.bin" ContentType="application/vnd.openxmlformats-officedocument.oleObject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embeddings/oleObject7.bin" ContentType="application/vnd.openxmlformats-officedocument.oleObject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embeddings/oleObject8.bin" ContentType="application/vnd.openxmlformats-officedocument.oleObject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embeddings/oleObject9.bin" ContentType="application/vnd.openxmlformats-officedocument.oleObject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embeddings/oleObject10.bin" ContentType="application/vnd.openxmlformats-officedocument.oleObject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embeddings/oleObject11.bin" ContentType="application/vnd.openxmlformats-officedocument.oleObject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embeddings/oleObject12.bin" ContentType="application/vnd.openxmlformats-officedocument.oleObject"/>
  <Override PartName="/ppt/tags/tag77.xml" ContentType="application/vnd.openxmlformats-officedocument.presentationml.tags+xml"/>
  <Override PartName="/ppt/embeddings/oleObject13.bin" ContentType="application/vnd.openxmlformats-officedocument.oleObject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embeddings/oleObject14.bin" ContentType="application/vnd.openxmlformats-officedocument.oleObject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embeddings/oleObject15.bin" ContentType="application/vnd.openxmlformats-officedocument.oleObject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embeddings/oleObject16.bin" ContentType="application/vnd.openxmlformats-officedocument.oleObject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embeddings/oleObject17.bin" ContentType="application/vnd.openxmlformats-officedocument.oleObject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embeddings/oleObject18.bin" ContentType="application/vnd.openxmlformats-officedocument.oleObject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embeddings/oleObject19.bin" ContentType="application/vnd.openxmlformats-officedocument.oleObject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embeddings/oleObject20.bin" ContentType="application/vnd.openxmlformats-officedocument.oleObject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embeddings/oleObject21.bin" ContentType="application/vnd.openxmlformats-officedocument.oleObject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embeddings/oleObject22.bin" ContentType="application/vnd.openxmlformats-officedocument.oleObject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embeddings/oleObject23.bin" ContentType="application/vnd.openxmlformats-officedocument.oleObject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embeddings/oleObject24.bin" ContentType="application/vnd.openxmlformats-officedocument.oleObject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embeddings/oleObject25.bin" ContentType="application/vnd.openxmlformats-officedocument.oleObject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embeddings/oleObject26.bin" ContentType="application/vnd.openxmlformats-officedocument.oleObject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embeddings/oleObject27.bin" ContentType="application/vnd.openxmlformats-officedocument.oleObject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embeddings/oleObject28.bin" ContentType="application/vnd.openxmlformats-officedocument.oleObject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embeddings/oleObject29.bin" ContentType="application/vnd.openxmlformats-officedocument.oleObject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embeddings/oleObject30.bin" ContentType="application/vnd.openxmlformats-officedocument.oleObject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embeddings/oleObject31.bin" ContentType="application/vnd.openxmlformats-officedocument.oleObject"/>
  <Override PartName="/ppt/theme/theme2.xml" ContentType="application/vnd.openxmlformats-officedocument.theme+xml"/>
  <Override PartName="/ppt/tags/tag168.xml" ContentType="application/vnd.openxmlformats-officedocument.presentationml.tags+xml"/>
  <Override PartName="/ppt/theme/theme3.xml" ContentType="application/vnd.openxmlformats-officedocument.them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2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4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5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7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8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9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0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1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2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3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4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5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242"/>
  </p:sldMasterIdLst>
  <p:notesMasterIdLst>
    <p:notesMasterId r:id="rId261"/>
  </p:notesMasterIdLst>
  <p:handoutMasterIdLst>
    <p:handoutMasterId r:id="rId262"/>
  </p:handoutMasterIdLst>
  <p:sldIdLst>
    <p:sldId id="409" r:id="rId243"/>
    <p:sldId id="410" r:id="rId244"/>
    <p:sldId id="411" r:id="rId245"/>
    <p:sldId id="412" r:id="rId246"/>
    <p:sldId id="413" r:id="rId247"/>
    <p:sldId id="414" r:id="rId248"/>
    <p:sldId id="415" r:id="rId249"/>
    <p:sldId id="416" r:id="rId250"/>
    <p:sldId id="417" r:id="rId251"/>
    <p:sldId id="418" r:id="rId252"/>
    <p:sldId id="419" r:id="rId253"/>
    <p:sldId id="420" r:id="rId254"/>
    <p:sldId id="421" r:id="rId255"/>
    <p:sldId id="422" r:id="rId256"/>
    <p:sldId id="423" r:id="rId257"/>
    <p:sldId id="424" r:id="rId258"/>
    <p:sldId id="425" r:id="rId259"/>
    <p:sldId id="426" r:id="rId260"/>
  </p:sldIdLst>
  <p:sldSz cx="12198350" cy="6858000"/>
  <p:notesSz cx="6797675" cy="9872663"/>
  <p:custDataLst>
    <p:custData r:id="rId221"/>
    <p:tags r:id="rId263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orient="horz" pos="913" userDrawn="1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6" userDrawn="1">
          <p15:clr>
            <a:srgbClr val="A4A3A4"/>
          </p15:clr>
        </p15:guide>
        <p15:guide id="13" orient="horz" pos="663">
          <p15:clr>
            <a:srgbClr val="A4A3A4"/>
          </p15:clr>
        </p15:guide>
        <p15:guide id="14" orient="horz" pos="2455">
          <p15:clr>
            <a:srgbClr val="A4A3A4"/>
          </p15:clr>
        </p15:guide>
        <p15:guide id="15" orient="horz" pos="2364">
          <p15:clr>
            <a:srgbClr val="A4A3A4"/>
          </p15:clr>
        </p15:guide>
        <p15:guide id="17" orient="horz" pos="346">
          <p15:clr>
            <a:srgbClr val="A4A3A4"/>
          </p15:clr>
        </p15:guide>
        <p15:guide id="18" pos="5112">
          <p15:clr>
            <a:srgbClr val="A4A3A4"/>
          </p15:clr>
        </p15:guide>
        <p15:guide id="19" pos="5021">
          <p15:clr>
            <a:srgbClr val="A4A3A4"/>
          </p15:clr>
        </p15:guide>
        <p15:guide id="20" pos="2663">
          <p15:clr>
            <a:srgbClr val="A4A3A4"/>
          </p15:clr>
        </p15:guide>
        <p15:guide id="21" pos="27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7"/>
    <a:srgbClr val="FDFDFC"/>
    <a:srgbClr val="FDFDFD"/>
    <a:srgbClr val="FDFEFD"/>
    <a:srgbClr val="FEFDFD"/>
    <a:srgbClr val="FEFEFD"/>
    <a:srgbClr val="FEFEFE"/>
    <a:srgbClr val="FEFFFE"/>
    <a:srgbClr val="FFFEFE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86434" autoAdjust="0"/>
  </p:normalViewPr>
  <p:slideViewPr>
    <p:cSldViewPr showGuides="1">
      <p:cViewPr>
        <p:scale>
          <a:sx n="75" d="100"/>
          <a:sy n="75" d="100"/>
        </p:scale>
        <p:origin x="-1692" y="-648"/>
      </p:cViewPr>
      <p:guideLst>
        <p:guide orient="horz" pos="913"/>
        <p:guide orient="horz" pos="210"/>
        <p:guide orient="horz" pos="3906"/>
        <p:guide orient="horz" pos="663"/>
        <p:guide pos="395"/>
        <p:guide pos="3819"/>
        <p:guide pos="3955"/>
        <p:guide pos="7403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3810" y="-138"/>
      </p:cViewPr>
      <p:guideLst>
        <p:guide orient="horz" pos="1927"/>
        <p:guide pos="317"/>
        <p:guide pos="398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slide" Target="slides/slide5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slide" Target="slides/slide16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slide" Target="slides/slide6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slide" Target="slides/slide17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customXml" Target="../customXml/item202.xml"/><Relationship Id="rId207" Type="http://schemas.openxmlformats.org/officeDocument/2006/relationships/customXml" Target="../customXml/item207.xml"/><Relationship Id="rId223" Type="http://schemas.openxmlformats.org/officeDocument/2006/relationships/customXml" Target="../customXml/item223.xml"/><Relationship Id="rId228" Type="http://schemas.openxmlformats.org/officeDocument/2006/relationships/customXml" Target="../customXml/item228.xml"/><Relationship Id="rId244" Type="http://schemas.openxmlformats.org/officeDocument/2006/relationships/slide" Target="slides/slide2.xml"/><Relationship Id="rId249" Type="http://schemas.openxmlformats.org/officeDocument/2006/relationships/slide" Target="slides/slide7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260" Type="http://schemas.openxmlformats.org/officeDocument/2006/relationships/slide" Target="slides/slide18.xml"/><Relationship Id="rId265" Type="http://schemas.openxmlformats.org/officeDocument/2006/relationships/viewProps" Target="viewProp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customXml" Target="../customXml/item213.xml"/><Relationship Id="rId218" Type="http://schemas.openxmlformats.org/officeDocument/2006/relationships/customXml" Target="../customXml/item218.xml"/><Relationship Id="rId234" Type="http://schemas.openxmlformats.org/officeDocument/2006/relationships/customXml" Target="../customXml/item234.xml"/><Relationship Id="rId239" Type="http://schemas.openxmlformats.org/officeDocument/2006/relationships/customXml" Target="../customXml/item239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0" Type="http://schemas.openxmlformats.org/officeDocument/2006/relationships/slide" Target="slides/slide8.xml"/><Relationship Id="rId255" Type="http://schemas.openxmlformats.org/officeDocument/2006/relationships/slide" Target="slides/slide13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0" Type="http://schemas.openxmlformats.org/officeDocument/2006/relationships/customXml" Target="../customXml/item240.xml"/><Relationship Id="rId245" Type="http://schemas.openxmlformats.org/officeDocument/2006/relationships/slide" Target="slides/slide3.xml"/><Relationship Id="rId261" Type="http://schemas.openxmlformats.org/officeDocument/2006/relationships/notesMaster" Target="notesMasters/notesMaster1.xml"/><Relationship Id="rId266" Type="http://schemas.openxmlformats.org/officeDocument/2006/relationships/theme" Target="theme/theme1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customXml" Target="../customXml/item230.xml"/><Relationship Id="rId235" Type="http://schemas.openxmlformats.org/officeDocument/2006/relationships/customXml" Target="../customXml/item235.xml"/><Relationship Id="rId251" Type="http://schemas.openxmlformats.org/officeDocument/2006/relationships/slide" Target="slides/slide9.xml"/><Relationship Id="rId256" Type="http://schemas.openxmlformats.org/officeDocument/2006/relationships/slide" Target="slides/slide14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customXml" Target="../customXml/item225.xml"/><Relationship Id="rId241" Type="http://schemas.openxmlformats.org/officeDocument/2006/relationships/customXml" Target="../customXml/item241.xml"/><Relationship Id="rId246" Type="http://schemas.openxmlformats.org/officeDocument/2006/relationships/slide" Target="slides/slide4.xml"/><Relationship Id="rId267" Type="http://schemas.openxmlformats.org/officeDocument/2006/relationships/tableStyles" Target="tableStyle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262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slide" Target="slides/slide15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slide" Target="slides/slide10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slideMaster" Target="slideMasters/slideMaster1.xml"/><Relationship Id="rId263" Type="http://schemas.openxmlformats.org/officeDocument/2006/relationships/tags" Target="tags/tag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slide" Target="slides/slide1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slide" Target="slides/slide1.xml"/><Relationship Id="rId264" Type="http://schemas.openxmlformats.org/officeDocument/2006/relationships/presProps" Target="presProps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bin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69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Text Box 133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96761" y="9312401"/>
            <a:ext cx="5832739" cy="29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1000" b="1" dirty="0">
                <a:solidFill>
                  <a:srgbClr val="879BAA"/>
                </a:solidFill>
              </a:rPr>
              <a:t>Intern © Siemens AG 2017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"/>
          </p:nvPr>
        </p:nvSpPr>
        <p:spPr bwMode="gray">
          <a:xfrm>
            <a:off x="1261431" y="9610011"/>
            <a:ext cx="965281" cy="2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XX.XX.20XX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3"/>
          </p:nvPr>
        </p:nvSpPr>
        <p:spPr bwMode="gray">
          <a:xfrm>
            <a:off x="503138" y="9610011"/>
            <a:ext cx="758293" cy="2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de-DE" sz="1000" b="0" smtClean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2"/>
          </p:nvPr>
        </p:nvSpPr>
        <p:spPr bwMode="gray">
          <a:xfrm>
            <a:off x="2399084" y="9610010"/>
            <a:ext cx="3930416" cy="2535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Autor / Abteilung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68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498475"/>
            <a:ext cx="4059238" cy="22828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03139" y="3059653"/>
            <a:ext cx="5826362" cy="599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8"/>
            <a:r>
              <a:rPr lang="de-DE" dirty="0" smtClean="0"/>
              <a:t>9</a:t>
            </a:r>
          </a:p>
        </p:txBody>
      </p:sp>
      <p:sp>
        <p:nvSpPr>
          <p:cNvPr id="8" name="cdtText Box 133 Id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96761" y="9312401"/>
            <a:ext cx="5832739" cy="29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de-DE" sz="1000" b="1" dirty="0" smtClean="0">
                <a:solidFill>
                  <a:srgbClr val="879BAA"/>
                </a:solidFill>
              </a:rPr>
              <a:t>Intern © Siemens AG 2017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"/>
          </p:nvPr>
        </p:nvSpPr>
        <p:spPr bwMode="gray">
          <a:xfrm>
            <a:off x="1261431" y="9610011"/>
            <a:ext cx="965281" cy="2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XX.XX.20XX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5"/>
          </p:nvPr>
        </p:nvSpPr>
        <p:spPr bwMode="gray">
          <a:xfrm>
            <a:off x="503138" y="9610011"/>
            <a:ext cx="758293" cy="250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de-DE" sz="1000" b="0" smtClean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4"/>
          </p:nvPr>
        </p:nvSpPr>
        <p:spPr bwMode="gray">
          <a:xfrm>
            <a:off x="2399084" y="9610010"/>
            <a:ext cx="3930416" cy="2535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Autor / Abteilung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1200"/>
      </a:spcBef>
      <a:spcAft>
        <a:spcPts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144000" indent="-144000" algn="l" rtl="0" eaLnBrk="0" fontAlgn="base" hangingPunct="0">
      <a:spcBef>
        <a:spcPts val="0"/>
      </a:spcBef>
      <a:spcAft>
        <a:spcPts val="0"/>
      </a:spcAft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288000" indent="-144000" algn="l" rtl="0" eaLnBrk="0" fontAlgn="base" hangingPunct="0">
      <a:spcBef>
        <a:spcPts val="0"/>
      </a:spcBef>
      <a:spcAft>
        <a:spcPts val="0"/>
      </a:spcAft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432000" indent="-144000" algn="l" rtl="0" eaLnBrk="0" fontAlgn="base" hangingPunct="0">
      <a:spcBef>
        <a:spcPts val="0"/>
      </a:spcBef>
      <a:spcAft>
        <a:spcPts val="0"/>
      </a:spcAft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576000" indent="-144000" algn="l" rtl="0" eaLnBrk="0" fontAlgn="base" hangingPunct="0">
      <a:spcBef>
        <a:spcPts val="0"/>
      </a:spcBef>
      <a:spcAft>
        <a:spcPts val="0"/>
      </a:spcAft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576000" indent="-144000" algn="l" defTabSz="457200" rtl="0" eaLnBrk="1" latinLnBrk="0" hangingPunct="1">
      <a:spcBef>
        <a:spcPts val="0"/>
      </a:spcBef>
      <a:spcAft>
        <a:spcPts val="0"/>
      </a:spcAft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457200" rtl="0" eaLnBrk="1" latinLnBrk="0" hangingPunct="1">
      <a:spcBef>
        <a:spcPts val="0"/>
      </a:spcBef>
      <a:spcAft>
        <a:spcPts val="0"/>
      </a:spcAft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576000" indent="-144000" algn="l" defTabSz="457200" rtl="0" eaLnBrk="1" latinLnBrk="0" hangingPunct="1">
      <a:spcBef>
        <a:spcPts val="0"/>
      </a:spcBef>
      <a:spcAft>
        <a:spcPts val="0"/>
      </a:spcAft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457200" rtl="0" eaLnBrk="1" latinLnBrk="0" hangingPunct="1">
      <a:spcBef>
        <a:spcPts val="0"/>
      </a:spcBef>
      <a:spcAft>
        <a:spcPts val="0"/>
      </a:spcAft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8950" y="498475"/>
            <a:ext cx="4059238" cy="2282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</a:t>
            </a:r>
            <a:fld id="{99E26495-FA13-4534-B451-FB78AC0E31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2950"/>
            <a:ext cx="6573837" cy="3697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EECE1"/>
                </a:solidFill>
                <a:latin typeface="Arial"/>
              </a:rPr>
              <a:t>Notizen</a:t>
            </a:r>
            <a:r>
              <a:rPr lang="en-US" dirty="0" smtClean="0">
                <a:solidFill>
                  <a:srgbClr val="EEECE1"/>
                </a:solidFill>
                <a:latin typeface="Arial"/>
              </a:rPr>
              <a:t> </a:t>
            </a:r>
            <a:fld id="{AD141568-5488-4AC9-B82D-9F5CE1225E2A}" type="slidenum">
              <a:rPr lang="en-US" smtClean="0">
                <a:solidFill>
                  <a:srgbClr val="EEECE1"/>
                </a:solidFill>
                <a:latin typeface="Arial"/>
              </a:rPr>
              <a:pPr/>
              <a:t>10</a:t>
            </a:fld>
            <a:endParaRPr lang="en-US" dirty="0">
              <a:solidFill>
                <a:srgbClr val="EEECE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401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2950"/>
            <a:ext cx="6573837" cy="3697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EECE1"/>
                </a:solidFill>
                <a:latin typeface="Arial"/>
              </a:rPr>
              <a:t>Notizen</a:t>
            </a:r>
            <a:r>
              <a:rPr lang="en-US" dirty="0" smtClean="0">
                <a:solidFill>
                  <a:srgbClr val="EEECE1"/>
                </a:solidFill>
                <a:latin typeface="Arial"/>
              </a:rPr>
              <a:t> </a:t>
            </a:r>
            <a:fld id="{AD141568-5488-4AC9-B82D-9F5CE1225E2A}" type="slidenum">
              <a:rPr lang="en-US" smtClean="0">
                <a:solidFill>
                  <a:srgbClr val="EEECE1"/>
                </a:solidFill>
                <a:latin typeface="Arial"/>
              </a:rPr>
              <a:pPr/>
              <a:t>11</a:t>
            </a:fld>
            <a:endParaRPr lang="en-US" dirty="0">
              <a:solidFill>
                <a:srgbClr val="EEECE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401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2950"/>
            <a:ext cx="6573837" cy="3697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EECE1"/>
                </a:solidFill>
                <a:latin typeface="Arial"/>
              </a:rPr>
              <a:t>Notizen</a:t>
            </a:r>
            <a:r>
              <a:rPr lang="en-US" dirty="0" smtClean="0">
                <a:solidFill>
                  <a:srgbClr val="EEECE1"/>
                </a:solidFill>
                <a:latin typeface="Arial"/>
              </a:rPr>
              <a:t> </a:t>
            </a:r>
            <a:fld id="{AD141568-5488-4AC9-B82D-9F5CE1225E2A}" type="slidenum">
              <a:rPr lang="en-US" smtClean="0">
                <a:solidFill>
                  <a:srgbClr val="EEECE1"/>
                </a:solidFill>
                <a:latin typeface="Arial"/>
              </a:rPr>
              <a:pPr/>
              <a:t>12</a:t>
            </a:fld>
            <a:endParaRPr lang="en-US" dirty="0">
              <a:solidFill>
                <a:srgbClr val="EEECE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401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</a:t>
            </a:r>
            <a:fld id="{99E26495-FA13-4534-B451-FB78AC0E317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8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81775" cy="3702050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789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81775" cy="3702050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789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</a:t>
            </a:r>
            <a:fld id="{99E26495-FA13-4534-B451-FB78AC0E317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92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</a:t>
            </a:r>
            <a:fld id="{99E26495-FA13-4534-B451-FB78AC0E317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9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41363"/>
            <a:ext cx="6583363" cy="3702050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</a:t>
            </a:r>
            <a:fld id="{99E26495-FA13-4534-B451-FB78AC0E31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0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8950" y="498475"/>
            <a:ext cx="4057650" cy="2282825"/>
          </a:xfrm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US" altLang="de-DE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837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1pPr>
            <a:lvl2pPr marL="714478" indent="-274799" defTabSz="906837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2pPr>
            <a:lvl3pPr marL="1099196" indent="-219840" defTabSz="906837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3pPr>
            <a:lvl4pPr marL="1538875" indent="-219840" defTabSz="906837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4pPr>
            <a:lvl5pPr marL="1978553" indent="-219840" defTabSz="906837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5pPr>
            <a:lvl6pPr marL="2418232" indent="-219840" defTabSz="906837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6pPr>
            <a:lvl7pPr marL="2857911" indent="-219840" defTabSz="906837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7pPr>
            <a:lvl8pPr marL="3297589" indent="-219840" defTabSz="906837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8pPr>
            <a:lvl9pPr marL="3737268" indent="-219840" defTabSz="906837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dirty="0" err="1" smtClean="0">
                <a:solidFill>
                  <a:schemeClr val="tx1"/>
                </a:solidFill>
              </a:rPr>
              <a:t>Notizen</a:t>
            </a:r>
            <a:r>
              <a:rPr lang="en-US" altLang="de-DE" dirty="0" smtClean="0">
                <a:solidFill>
                  <a:schemeClr val="tx1"/>
                </a:solidFill>
              </a:rPr>
              <a:t> 11</a:t>
            </a:r>
            <a:endParaRPr lang="en-US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8950" y="498475"/>
            <a:ext cx="4059238" cy="2282825"/>
          </a:xfrm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US" altLang="de-DE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837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1pPr>
            <a:lvl2pPr marL="714478" indent="-274799" defTabSz="906837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2pPr>
            <a:lvl3pPr marL="1099196" indent="-219840" defTabSz="906837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3pPr>
            <a:lvl4pPr marL="1538875" indent="-219840" defTabSz="906837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4pPr>
            <a:lvl5pPr marL="1978553" indent="-219840" defTabSz="906837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5pPr>
            <a:lvl6pPr marL="2418232" indent="-219840" defTabSz="906837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6pPr>
            <a:lvl7pPr marL="2857911" indent="-219840" defTabSz="906837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7pPr>
            <a:lvl8pPr marL="3297589" indent="-219840" defTabSz="906837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8pPr>
            <a:lvl9pPr marL="3737268" indent="-219840" defTabSz="906837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dirty="0" err="1" smtClean="0">
                <a:solidFill>
                  <a:schemeClr val="tx1"/>
                </a:solidFill>
              </a:rPr>
              <a:t>Notizen</a:t>
            </a:r>
            <a:r>
              <a:rPr lang="en-US" altLang="de-DE" dirty="0" smtClean="0">
                <a:solidFill>
                  <a:schemeClr val="tx1"/>
                </a:solidFill>
              </a:rPr>
              <a:t> 11</a:t>
            </a:r>
            <a:endParaRPr lang="en-US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2950"/>
            <a:ext cx="6573837" cy="3697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EECE1"/>
                </a:solidFill>
                <a:latin typeface="Arial"/>
              </a:rPr>
              <a:t>Notizen</a:t>
            </a:r>
            <a:r>
              <a:rPr lang="en-US" dirty="0" smtClean="0">
                <a:solidFill>
                  <a:srgbClr val="EEECE1"/>
                </a:solidFill>
                <a:latin typeface="Arial"/>
              </a:rPr>
              <a:t> </a:t>
            </a:r>
            <a:fld id="{AD141568-5488-4AC9-B82D-9F5CE1225E2A}" type="slidenum">
              <a:rPr lang="en-US" smtClean="0">
                <a:solidFill>
                  <a:srgbClr val="EEECE1"/>
                </a:solidFill>
                <a:latin typeface="Arial"/>
              </a:rPr>
              <a:pPr/>
              <a:t>5</a:t>
            </a:fld>
            <a:endParaRPr lang="en-US" dirty="0">
              <a:solidFill>
                <a:srgbClr val="EEECE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40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2950"/>
            <a:ext cx="6573837" cy="3697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EECE1"/>
                </a:solidFill>
                <a:latin typeface="Arial"/>
              </a:rPr>
              <a:t>Notizen</a:t>
            </a:r>
            <a:r>
              <a:rPr lang="en-US" dirty="0" smtClean="0">
                <a:solidFill>
                  <a:srgbClr val="EEECE1"/>
                </a:solidFill>
                <a:latin typeface="Arial"/>
              </a:rPr>
              <a:t> </a:t>
            </a:r>
            <a:fld id="{AD141568-5488-4AC9-B82D-9F5CE1225E2A}" type="slidenum">
              <a:rPr lang="en-US" smtClean="0">
                <a:solidFill>
                  <a:srgbClr val="EEECE1"/>
                </a:solidFill>
                <a:latin typeface="Arial"/>
              </a:rPr>
              <a:pPr/>
              <a:t>6</a:t>
            </a:fld>
            <a:endParaRPr lang="en-US" dirty="0">
              <a:solidFill>
                <a:srgbClr val="EEECE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40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2950"/>
            <a:ext cx="6573837" cy="3697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EECE1"/>
                </a:solidFill>
                <a:latin typeface="Arial"/>
              </a:rPr>
              <a:t>Notizen</a:t>
            </a:r>
            <a:r>
              <a:rPr lang="en-US" dirty="0" smtClean="0">
                <a:solidFill>
                  <a:srgbClr val="EEECE1"/>
                </a:solidFill>
                <a:latin typeface="Arial"/>
              </a:rPr>
              <a:t> </a:t>
            </a:r>
            <a:fld id="{AD141568-5488-4AC9-B82D-9F5CE1225E2A}" type="slidenum">
              <a:rPr lang="en-US" smtClean="0">
                <a:solidFill>
                  <a:srgbClr val="EEECE1"/>
                </a:solidFill>
                <a:latin typeface="Arial"/>
              </a:rPr>
              <a:pPr/>
              <a:t>7</a:t>
            </a:fld>
            <a:endParaRPr lang="en-US" dirty="0">
              <a:solidFill>
                <a:srgbClr val="EEECE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401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2950"/>
            <a:ext cx="6573837" cy="3697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EECE1"/>
                </a:solidFill>
                <a:latin typeface="Arial"/>
              </a:rPr>
              <a:t>Notizen</a:t>
            </a:r>
            <a:r>
              <a:rPr lang="en-US" dirty="0" smtClean="0">
                <a:solidFill>
                  <a:srgbClr val="EEECE1"/>
                </a:solidFill>
                <a:latin typeface="Arial"/>
              </a:rPr>
              <a:t> </a:t>
            </a:r>
            <a:fld id="{AD141568-5488-4AC9-B82D-9F5CE1225E2A}" type="slidenum">
              <a:rPr lang="en-US" smtClean="0">
                <a:solidFill>
                  <a:srgbClr val="EEECE1"/>
                </a:solidFill>
                <a:latin typeface="Arial"/>
              </a:rPr>
              <a:pPr/>
              <a:t>8</a:t>
            </a:fld>
            <a:endParaRPr lang="en-US" dirty="0">
              <a:solidFill>
                <a:srgbClr val="EEECE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40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2950"/>
            <a:ext cx="6573837" cy="3697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EECE1"/>
                </a:solidFill>
                <a:latin typeface="Arial"/>
              </a:rPr>
              <a:t>Notizen</a:t>
            </a:r>
            <a:r>
              <a:rPr lang="en-US" dirty="0" smtClean="0">
                <a:solidFill>
                  <a:srgbClr val="EEECE1"/>
                </a:solidFill>
                <a:latin typeface="Arial"/>
              </a:rPr>
              <a:t> </a:t>
            </a:r>
            <a:fld id="{AD141568-5488-4AC9-B82D-9F5CE1225E2A}" type="slidenum">
              <a:rPr lang="en-US" smtClean="0">
                <a:solidFill>
                  <a:srgbClr val="EEECE1"/>
                </a:solidFill>
                <a:latin typeface="Arial"/>
              </a:rPr>
              <a:pPr/>
              <a:t>9</a:t>
            </a:fld>
            <a:endParaRPr lang="en-US" dirty="0">
              <a:solidFill>
                <a:srgbClr val="EEECE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4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bin"/><Relationship Id="rId3" Type="http://schemas.openxmlformats.org/officeDocument/2006/relationships/tags" Target="../tags/tag3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bin"/><Relationship Id="rId2" Type="http://schemas.openxmlformats.org/officeDocument/2006/relationships/tags" Target="../tags/tag7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1.bin"/><Relationship Id="rId2" Type="http://schemas.openxmlformats.org/officeDocument/2006/relationships/tags" Target="../tags/tag7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bin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.bin"/><Relationship Id="rId2" Type="http://schemas.openxmlformats.org/officeDocument/2006/relationships/tags" Target="../tags/tag7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.bin"/><Relationship Id="rId2" Type="http://schemas.openxmlformats.org/officeDocument/2006/relationships/tags" Target="../tags/tag8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84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76.xml"/><Relationship Id="rId1" Type="http://schemas.openxmlformats.org/officeDocument/2006/relationships/vmlDrawing" Target="../drawings/vmlDrawing16.v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1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88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2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../media/image1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customXml" Target="../../customXml/item226.xml"/><Relationship Id="rId1" Type="http://schemas.openxmlformats.org/officeDocument/2006/relationships/vmlDrawing" Target="../drawings/vmlDrawing18.v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10" Type="http://schemas.openxmlformats.org/officeDocument/2006/relationships/image" Target="../media/image1.bin"/><Relationship Id="rId4" Type="http://schemas.openxmlformats.org/officeDocument/2006/relationships/tags" Target="../tags/tag93.xml"/><Relationship Id="rId9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bin"/><Relationship Id="rId3" Type="http://schemas.openxmlformats.org/officeDocument/2006/relationships/tags" Target="../tags/tag98.xml"/><Relationship Id="rId7" Type="http://schemas.openxmlformats.org/officeDocument/2006/relationships/oleObject" Target="../embeddings/oleObject19.bin"/><Relationship Id="rId2" Type="http://schemas.openxmlformats.org/officeDocument/2006/relationships/tags" Target="../tags/tag97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bin"/><Relationship Id="rId3" Type="http://schemas.openxmlformats.org/officeDocument/2006/relationships/tags" Target="../tags/tag102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20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bin"/><Relationship Id="rId3" Type="http://schemas.openxmlformats.org/officeDocument/2006/relationships/tags" Target="../tags/tag38.xml"/><Relationship Id="rId7" Type="http://schemas.openxmlformats.org/officeDocument/2006/relationships/oleObject" Target="../embeddings/oleObject3.bin"/><Relationship Id="rId2" Type="http://schemas.openxmlformats.org/officeDocument/2006/relationships/tags" Target="../tags/tag37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customXml" Target="../../customXml/item5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.bin"/><Relationship Id="rId4" Type="http://schemas.openxmlformats.org/officeDocument/2006/relationships/tags" Target="../tags/tag106.xml"/><Relationship Id="rId9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customXml" Target="../../customXml/item167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13.xml"/><Relationship Id="rId11" Type="http://schemas.openxmlformats.org/officeDocument/2006/relationships/image" Target="../media/image1.bin"/><Relationship Id="rId5" Type="http://schemas.openxmlformats.org/officeDocument/2006/relationships/tags" Target="../tags/tag112.xml"/><Relationship Id="rId10" Type="http://schemas.openxmlformats.org/officeDocument/2006/relationships/oleObject" Target="../embeddings/oleObject22.bin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1.bin"/><Relationship Id="rId2" Type="http://schemas.openxmlformats.org/officeDocument/2006/relationships/customXml" Target="../../customXml/item125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19.xml"/><Relationship Id="rId11" Type="http://schemas.openxmlformats.org/officeDocument/2006/relationships/oleObject" Target="../embeddings/oleObject23.bin"/><Relationship Id="rId5" Type="http://schemas.openxmlformats.org/officeDocument/2006/relationships/tags" Target="../tags/tag11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7.xml"/><Relationship Id="rId9" Type="http://schemas.openxmlformats.org/officeDocument/2006/relationships/tags" Target="../tags/tag12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23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24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1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customXml" Target="../../customXml/item148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10" Type="http://schemas.openxmlformats.org/officeDocument/2006/relationships/image" Target="../media/image1.bin"/><Relationship Id="rId4" Type="http://schemas.openxmlformats.org/officeDocument/2006/relationships/tags" Target="../tags/tag128.xml"/><Relationship Id="rId9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customXml" Target="../../customXml/item156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10" Type="http://schemas.openxmlformats.org/officeDocument/2006/relationships/image" Target="../media/image1.bin"/><Relationship Id="rId4" Type="http://schemas.openxmlformats.org/officeDocument/2006/relationships/tags" Target="../tags/tag133.xml"/><Relationship Id="rId9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customXml" Target="../../customXml/item47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40.xml"/><Relationship Id="rId11" Type="http://schemas.openxmlformats.org/officeDocument/2006/relationships/image" Target="../media/image1.bin"/><Relationship Id="rId5" Type="http://schemas.openxmlformats.org/officeDocument/2006/relationships/tags" Target="../tags/tag139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138.xml"/><Relationship Id="rId9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1.bin"/><Relationship Id="rId2" Type="http://schemas.openxmlformats.org/officeDocument/2006/relationships/customXml" Target="../../customXml/item53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46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14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customXml" Target="../../customXml/item186.xml"/><Relationship Id="rId1" Type="http://schemas.openxmlformats.org/officeDocument/2006/relationships/vmlDrawing" Target="../drawings/vmlDrawing29.vml"/><Relationship Id="rId6" Type="http://schemas.openxmlformats.org/officeDocument/2006/relationships/tags" Target="../tags/tag153.xml"/><Relationship Id="rId11" Type="http://schemas.openxmlformats.org/officeDocument/2006/relationships/image" Target="../media/image1.bin"/><Relationship Id="rId5" Type="http://schemas.openxmlformats.org/officeDocument/2006/relationships/tags" Target="../tags/tag152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151.xml"/><Relationship Id="rId9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customXml" Target="../../customXml/item138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bin"/><Relationship Id="rId3" Type="http://schemas.openxmlformats.org/officeDocument/2006/relationships/tags" Target="../tags/tag42.xml"/><Relationship Id="rId7" Type="http://schemas.openxmlformats.org/officeDocument/2006/relationships/oleObject" Target="../embeddings/oleObject4.bin"/><Relationship Id="rId2" Type="http://schemas.openxmlformats.org/officeDocument/2006/relationships/tags" Target="../tags/tag41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1.bin"/><Relationship Id="rId2" Type="http://schemas.openxmlformats.org/officeDocument/2006/relationships/tags" Target="../tags/tag16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bin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vmlDrawing" Target="../drawings/vmlDrawing5.v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1.bin"/><Relationship Id="rId4" Type="http://schemas.openxmlformats.org/officeDocument/2006/relationships/tags" Target="../tags/tag47.xml"/><Relationship Id="rId9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vmlDrawing" Target="../drawings/vmlDrawing6.v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vmlDrawing" Target="../drawings/vmlDrawing7.v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bin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customXml" Target="../../customXml/item10.xml"/><Relationship Id="rId1" Type="http://schemas.openxmlformats.org/officeDocument/2006/relationships/vmlDrawing" Target="../drawings/vmlDrawing9.v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bin"/><Relationship Id="rId4" Type="http://schemas.openxmlformats.org/officeDocument/2006/relationships/tags" Target="../tags/tag64.xml"/><Relationship Id="rId9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bin"/><Relationship Id="rId3" Type="http://schemas.openxmlformats.org/officeDocument/2006/relationships/tags" Target="../tags/tag68.xml"/><Relationship Id="rId7" Type="http://schemas.openxmlformats.org/officeDocument/2006/relationships/oleObject" Target="../embeddings/oleObject10.bin"/><Relationship Id="rId2" Type="http://schemas.openxmlformats.org/officeDocument/2006/relationships/customXml" Target="../../customXml/item11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22511" y="5877272"/>
            <a:ext cx="12025336" cy="828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sz="1800" b="0" i="0" u="none" baseline="0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16607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3"/>
            </p:custDataLst>
          </p:nvPr>
        </p:nvSpPr>
        <p:spPr bwMode="gray">
          <a:xfrm>
            <a:off x="3175" y="-1"/>
            <a:ext cx="12196800" cy="685482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0"/>
          </p:nvPr>
        </p:nvSpPr>
        <p:spPr bwMode="gray">
          <a:xfrm>
            <a:off x="0" y="-1"/>
            <a:ext cx="12199214" cy="6865200"/>
          </a:xfrm>
          <a:custGeom>
            <a:avLst/>
            <a:gdLst>
              <a:gd name="connsiteX0" fmla="*/ 9555163 w 12199214"/>
              <a:gd name="connsiteY0" fmla="*/ 323850 h 6854825"/>
              <a:gd name="connsiteX1" fmla="*/ 9555163 w 12199214"/>
              <a:gd name="connsiteY1" fmla="*/ 1238250 h 6854825"/>
              <a:gd name="connsiteX2" fmla="*/ 11714163 w 12199214"/>
              <a:gd name="connsiteY2" fmla="*/ 1238250 h 6854825"/>
              <a:gd name="connsiteX3" fmla="*/ 11714163 w 12199214"/>
              <a:gd name="connsiteY3" fmla="*/ 323850 h 6854825"/>
              <a:gd name="connsiteX4" fmla="*/ 0 w 12199214"/>
              <a:gd name="connsiteY4" fmla="*/ 0 h 6854825"/>
              <a:gd name="connsiteX5" fmla="*/ 12199214 w 12199214"/>
              <a:gd name="connsiteY5" fmla="*/ 0 h 6854825"/>
              <a:gd name="connsiteX6" fmla="*/ 12199214 w 12199214"/>
              <a:gd name="connsiteY6" fmla="*/ 6854825 h 6854825"/>
              <a:gd name="connsiteX7" fmla="*/ 0 w 12199214"/>
              <a:gd name="connsiteY7" fmla="*/ 6854825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4" h="6854825">
                <a:moveTo>
                  <a:pt x="9555163" y="323850"/>
                </a:moveTo>
                <a:lnTo>
                  <a:pt x="9555163" y="1238250"/>
                </a:lnTo>
                <a:lnTo>
                  <a:pt x="11714163" y="1238250"/>
                </a:lnTo>
                <a:lnTo>
                  <a:pt x="11714163" y="323850"/>
                </a:lnTo>
                <a:close/>
                <a:moveTo>
                  <a:pt x="0" y="0"/>
                </a:moveTo>
                <a:lnTo>
                  <a:pt x="12199214" y="0"/>
                </a:lnTo>
                <a:lnTo>
                  <a:pt x="12199214" y="6854825"/>
                </a:lnTo>
                <a:lnTo>
                  <a:pt x="0" y="6854825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 tIns="2952000">
            <a:noAutofit/>
          </a:bodyPr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67" name="AutoShape 32"/>
          <p:cNvSpPr>
            <a:spLocks noChangeAspect="1" noChangeArrowheads="1" noTextEdit="1"/>
          </p:cNvSpPr>
          <p:nvPr userDrawn="1"/>
        </p:nvSpPr>
        <p:spPr bwMode="gray">
          <a:xfrm>
            <a:off x="9555163" y="323850"/>
            <a:ext cx="215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063" y="5877272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dirty="0" smtClean="0"/>
              <a:t>Please insert URL</a:t>
            </a:r>
          </a:p>
        </p:txBody>
      </p:sp>
      <p:sp>
        <p:nvSpPr>
          <p:cNvPr id="7" name="Textplatzhalter 5734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5877272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dirty="0" smtClean="0"/>
              <a:t>Please insert </a:t>
            </a:r>
            <a:r>
              <a:rPr lang="en-US" dirty="0" err="1" smtClean="0"/>
              <a:t>Restrictedity</a:t>
            </a:r>
            <a:r>
              <a:rPr lang="en-US" dirty="0" smtClean="0"/>
              <a:t> note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 bwMode="gray">
          <a:xfrm>
            <a:off x="626791" y="4142059"/>
            <a:ext cx="6480496" cy="166320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440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Clr>
                <a:schemeClr val="accent1"/>
              </a:buClr>
              <a:buFont typeface="Arial" pitchFamily="34" charset="0"/>
              <a:buNone/>
              <a:tabLst/>
            </a:pPr>
            <a:r>
              <a:rPr lang="en-US" dirty="0" smtClean="0"/>
              <a:t>Click here</a:t>
            </a:r>
            <a:br>
              <a:rPr lang="en-US" dirty="0" smtClean="0"/>
            </a:br>
            <a:r>
              <a:rPr lang="en-US" dirty="0" smtClean="0"/>
              <a:t>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9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45053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1414800"/>
            <a:ext cx="121968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1449308"/>
            <a:ext cx="121968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hteck 7" hidden="1"/>
          <p:cNvSpPr/>
          <p:nvPr userDrawn="1">
            <p:custDataLst>
              <p:tags r:id="rId4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44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1572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1414800"/>
            <a:ext cx="12196800" cy="5450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1449388"/>
            <a:ext cx="12196800" cy="5408612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/>
          </a:p>
        </p:txBody>
      </p:sp>
      <p:sp>
        <p:nvSpPr>
          <p:cNvPr id="8" name="Rechteck 7" hidden="1"/>
          <p:cNvSpPr/>
          <p:nvPr userDrawn="1">
            <p:custDataLst>
              <p:tags r:id="rId4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621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446547" y="6273316"/>
            <a:ext cx="259228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108000" tIns="54000" rIns="108000" bIns="54000" numCol="1" spcCol="720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sz="1800" b="0" i="0" u="none" baseline="0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Freeform 37"/>
          <p:cNvSpPr>
            <a:spLocks noGrp="1"/>
          </p:cNvSpPr>
          <p:nvPr>
            <p:ph type="pic" sz="quarter" idx="10"/>
          </p:nvPr>
        </p:nvSpPr>
        <p:spPr bwMode="gray">
          <a:xfrm>
            <a:off x="0" y="-1"/>
            <a:ext cx="12199214" cy="6865200"/>
          </a:xfrm>
          <a:custGeom>
            <a:avLst/>
            <a:gdLst>
              <a:gd name="connsiteX0" fmla="*/ 9555163 w 12199214"/>
              <a:gd name="connsiteY0" fmla="*/ 323850 h 6854825"/>
              <a:gd name="connsiteX1" fmla="*/ 9555163 w 12199214"/>
              <a:gd name="connsiteY1" fmla="*/ 1238250 h 6854825"/>
              <a:gd name="connsiteX2" fmla="*/ 11714163 w 12199214"/>
              <a:gd name="connsiteY2" fmla="*/ 1238250 h 6854825"/>
              <a:gd name="connsiteX3" fmla="*/ 11714163 w 12199214"/>
              <a:gd name="connsiteY3" fmla="*/ 323850 h 6854825"/>
              <a:gd name="connsiteX4" fmla="*/ 0 w 12199214"/>
              <a:gd name="connsiteY4" fmla="*/ 0 h 6854825"/>
              <a:gd name="connsiteX5" fmla="*/ 12199214 w 12199214"/>
              <a:gd name="connsiteY5" fmla="*/ 0 h 6854825"/>
              <a:gd name="connsiteX6" fmla="*/ 12199214 w 12199214"/>
              <a:gd name="connsiteY6" fmla="*/ 6854825 h 6854825"/>
              <a:gd name="connsiteX7" fmla="*/ 0 w 12199214"/>
              <a:gd name="connsiteY7" fmla="*/ 6854825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4" h="6854825">
                <a:moveTo>
                  <a:pt x="9555163" y="323850"/>
                </a:moveTo>
                <a:lnTo>
                  <a:pt x="9555163" y="1238250"/>
                </a:lnTo>
                <a:lnTo>
                  <a:pt x="11714163" y="1238250"/>
                </a:lnTo>
                <a:lnTo>
                  <a:pt x="11714163" y="323850"/>
                </a:lnTo>
                <a:close/>
                <a:moveTo>
                  <a:pt x="0" y="0"/>
                </a:moveTo>
                <a:lnTo>
                  <a:pt x="12199214" y="0"/>
                </a:lnTo>
                <a:lnTo>
                  <a:pt x="12199214" y="6854825"/>
                </a:lnTo>
                <a:lnTo>
                  <a:pt x="0" y="6854825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 tIns="2952000">
            <a:noAutofit/>
          </a:bodyPr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34164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880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Dynamic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16813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hteck 9"/>
          <p:cNvSpPr/>
          <p:nvPr userDrawn="1"/>
        </p:nvSpPr>
        <p:spPr bwMode="gray">
          <a:xfrm>
            <a:off x="0" y="3175"/>
            <a:ext cx="12198350" cy="6854825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  <a:extLst/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</a:pPr>
            <a:endParaRPr lang="en-US" sz="4400" b="1" dirty="0" err="1" smtClean="0">
              <a:solidFill>
                <a:srgbClr val="FFFFFF"/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Rechteck 8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1414800"/>
            <a:ext cx="12196800" cy="5450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hteck 7" hidden="1"/>
          <p:cNvSpPr/>
          <p:nvPr userDrawn="1">
            <p:custDataLst>
              <p:tags r:id="rId4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grpSp>
        <p:nvGrpSpPr>
          <p:cNvPr id="34" name="Gruppieren 33"/>
          <p:cNvGrpSpPr/>
          <p:nvPr userDrawn="1"/>
        </p:nvGrpSpPr>
        <p:grpSpPr bwMode="gray"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gray">
            <a:xfrm>
              <a:off x="626567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gray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gray">
            <a:xfrm>
              <a:off x="6243191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gray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gray">
            <a:xfrm>
              <a:off x="1171579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23228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23228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123228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123228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626567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6243191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1171579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gray">
            <a:xfrm rot="5400000">
              <a:off x="-1260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-1260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gray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-126000" y="36630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gray">
            <a:xfrm rot="5400000">
              <a:off x="-1260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gray">
            <a:xfrm rot="5400000">
              <a:off x="-1260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9295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Blu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5414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hteck 33"/>
          <p:cNvSpPr/>
          <p:nvPr userDrawn="1"/>
        </p:nvSpPr>
        <p:spPr bwMode="gray">
          <a:xfrm>
            <a:off x="0" y="3175"/>
            <a:ext cx="12198350" cy="6854825"/>
          </a:xfrm>
          <a:prstGeom prst="rect">
            <a:avLst/>
          </a:prstGeom>
          <a:solidFill>
            <a:srgbClr val="50BED7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</a:pPr>
            <a:endParaRPr lang="en-US" sz="4400" b="1" dirty="0" err="1" smtClean="0">
              <a:solidFill>
                <a:srgbClr val="FFFFFF"/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Rechteck 8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1414800"/>
            <a:ext cx="12196800" cy="54504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hteck 7" hidden="1"/>
          <p:cNvSpPr/>
          <p:nvPr userDrawn="1">
            <p:custDataLst>
              <p:tags r:id="rId4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grpSp>
        <p:nvGrpSpPr>
          <p:cNvPr id="34" name="Gruppieren 33"/>
          <p:cNvGrpSpPr/>
          <p:nvPr userDrawn="1"/>
        </p:nvGrpSpPr>
        <p:grpSpPr bwMode="gray"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gray">
            <a:xfrm>
              <a:off x="626567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gray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gray">
            <a:xfrm>
              <a:off x="6243191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gray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gray">
            <a:xfrm>
              <a:off x="1171579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23228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23228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123228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123228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626567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6243191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1171579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gray">
            <a:xfrm rot="5400000">
              <a:off x="-1260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-1260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gray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-126000" y="36630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gray">
            <a:xfrm rot="5400000">
              <a:off x="-1260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gray">
            <a:xfrm rot="5400000">
              <a:off x="-1260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4315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467072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3" y="1414800"/>
            <a:ext cx="11106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gray">
          <a:xfrm>
            <a:off x="626400" y="1449308"/>
            <a:ext cx="8208000" cy="47520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8" name="Rechteck 7" hidden="1"/>
          <p:cNvSpPr/>
          <p:nvPr userDrawn="1">
            <p:custDataLst>
              <p:tags r:id="rId6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3800251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25421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11124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gray">
          <a:xfrm>
            <a:off x="626400" y="1449308"/>
            <a:ext cx="6768000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hteck 7" hidden="1"/>
          <p:cNvSpPr/>
          <p:nvPr userDrawn="1">
            <p:custDataLst>
              <p:tags r:id="rId6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41222146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801922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11124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 bwMode="gray">
          <a:xfrm>
            <a:off x="626400" y="1449308"/>
            <a:ext cx="5472000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en-US" dirty="0" smtClean="0"/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 bwMode="gray">
          <a:xfrm>
            <a:off x="6242400" y="1449308"/>
            <a:ext cx="5472000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en-US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hteck 8" hidden="1"/>
          <p:cNvSpPr/>
          <p:nvPr userDrawn="1">
            <p:custDataLst>
              <p:tags r:id="rId7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21349829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77303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/>
          <p:cNvSpPr/>
          <p:nvPr userDrawn="1">
            <p:custDataLst>
              <p:tags r:id="rId3"/>
            </p:custDataLst>
          </p:nvPr>
        </p:nvSpPr>
        <p:spPr bwMode="gray">
          <a:xfrm>
            <a:off x="605134" y="1414800"/>
            <a:ext cx="11124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 bwMode="gray">
          <a:xfrm>
            <a:off x="626400" y="1449308"/>
            <a:ext cx="5472000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en-US" dirty="0" smtClean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6242400" y="1449036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6242400" y="3897308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9" hidden="1"/>
          <p:cNvSpPr/>
          <p:nvPr userDrawn="1">
            <p:custDataLst>
              <p:tags r:id="rId5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379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19445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 bwMode="gray">
          <a:xfrm>
            <a:off x="626400" y="1449308"/>
            <a:ext cx="5904000" cy="4752000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en-US" dirty="0" smtClean="0"/>
          </a:p>
        </p:txBody>
      </p:sp>
      <p:sp>
        <p:nvSpPr>
          <p:cNvPr id="11" name="Rechteck 10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11124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6242400" y="1737036"/>
            <a:ext cx="5472000" cy="2016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6242400" y="3897308"/>
            <a:ext cx="5472000" cy="2016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9" hidden="1"/>
          <p:cNvSpPr/>
          <p:nvPr userDrawn="1">
            <p:custDataLst>
              <p:tags r:id="rId5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176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 userDrawn="1"/>
        </p:nvSpPr>
        <p:spPr bwMode="auto">
          <a:xfrm>
            <a:off x="122511" y="5877272"/>
            <a:ext cx="12025336" cy="828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sz="1800" b="0" i="0" u="none" baseline="0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44145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35" hidden="1"/>
          <p:cNvSpPr/>
          <p:nvPr userDrawn="1">
            <p:custDataLst>
              <p:tags r:id="rId3"/>
            </p:custDataLst>
          </p:nvPr>
        </p:nvSpPr>
        <p:spPr bwMode="gray">
          <a:xfrm>
            <a:off x="3175" y="-1"/>
            <a:ext cx="12196800" cy="685482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" name="Rechteck 56"/>
          <p:cNvSpPr/>
          <p:nvPr userDrawn="1"/>
        </p:nvSpPr>
        <p:spPr bwMode="gray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063" y="5877272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dirty="0" smtClean="0"/>
              <a:t>Please insert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5877272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dirty="0" smtClean="0"/>
              <a:t>Please insert </a:t>
            </a:r>
            <a:r>
              <a:rPr lang="en-US" dirty="0" err="1" smtClean="0"/>
              <a:t>Restrictedity</a:t>
            </a:r>
            <a:r>
              <a:rPr lang="en-US" dirty="0" smtClean="0"/>
              <a:t> note</a:t>
            </a:r>
          </a:p>
        </p:txBody>
      </p:sp>
      <p:grpSp>
        <p:nvGrpSpPr>
          <p:cNvPr id="58" name="Group 33"/>
          <p:cNvGrpSpPr>
            <a:grpSpLocks noChangeAspect="1"/>
          </p:cNvGrpSpPr>
          <p:nvPr userDrawn="1"/>
        </p:nvGrpSpPr>
        <p:grpSpPr bwMode="gray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67" name="AutoShape 32"/>
            <p:cNvSpPr>
              <a:spLocks noChangeAspect="1" noChangeArrowheads="1" noTextEdit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34"/>
            <p:cNvSpPr>
              <a:spLocks noChangeArrowheads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5"/>
            <p:cNvSpPr>
              <a:spLocks/>
            </p:cNvSpPr>
            <p:nvPr userDrawn="1"/>
          </p:nvSpPr>
          <p:spPr bwMode="gray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6"/>
            <p:cNvSpPr>
              <a:spLocks/>
            </p:cNvSpPr>
            <p:nvPr userDrawn="1"/>
          </p:nvSpPr>
          <p:spPr bwMode="gray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7"/>
            <p:cNvSpPr>
              <a:spLocks/>
            </p:cNvSpPr>
            <p:nvPr userDrawn="1"/>
          </p:nvSpPr>
          <p:spPr bwMode="gray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8"/>
            <p:cNvSpPr>
              <a:spLocks/>
            </p:cNvSpPr>
            <p:nvPr userDrawn="1"/>
          </p:nvSpPr>
          <p:spPr bwMode="gray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39"/>
            <p:cNvSpPr>
              <a:spLocks/>
            </p:cNvSpPr>
            <p:nvPr userDrawn="1"/>
          </p:nvSpPr>
          <p:spPr bwMode="gray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40"/>
            <p:cNvSpPr>
              <a:spLocks/>
            </p:cNvSpPr>
            <p:nvPr userDrawn="1"/>
          </p:nvSpPr>
          <p:spPr bwMode="gray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1"/>
            <p:cNvSpPr>
              <a:spLocks/>
            </p:cNvSpPr>
            <p:nvPr userDrawn="1"/>
          </p:nvSpPr>
          <p:spPr bwMode="gray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42"/>
            <p:cNvSpPr>
              <a:spLocks/>
            </p:cNvSpPr>
            <p:nvPr userDrawn="1"/>
          </p:nvSpPr>
          <p:spPr bwMode="gray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43"/>
            <p:cNvSpPr>
              <a:spLocks/>
            </p:cNvSpPr>
            <p:nvPr userDrawn="1"/>
          </p:nvSpPr>
          <p:spPr bwMode="gray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44"/>
            <p:cNvSpPr>
              <a:spLocks/>
            </p:cNvSpPr>
            <p:nvPr userDrawn="1"/>
          </p:nvSpPr>
          <p:spPr bwMode="gray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45"/>
            <p:cNvSpPr>
              <a:spLocks/>
            </p:cNvSpPr>
            <p:nvPr userDrawn="1"/>
          </p:nvSpPr>
          <p:spPr bwMode="gray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46"/>
            <p:cNvSpPr>
              <a:spLocks/>
            </p:cNvSpPr>
            <p:nvPr userDrawn="1"/>
          </p:nvSpPr>
          <p:spPr bwMode="gray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47"/>
            <p:cNvSpPr>
              <a:spLocks/>
            </p:cNvSpPr>
            <p:nvPr userDrawn="1"/>
          </p:nvSpPr>
          <p:spPr bwMode="gray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48"/>
            <p:cNvSpPr>
              <a:spLocks/>
            </p:cNvSpPr>
            <p:nvPr userDrawn="1"/>
          </p:nvSpPr>
          <p:spPr bwMode="gray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9"/>
            <p:cNvSpPr>
              <a:spLocks/>
            </p:cNvSpPr>
            <p:nvPr userDrawn="1"/>
          </p:nvSpPr>
          <p:spPr bwMode="gray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50"/>
            <p:cNvSpPr>
              <a:spLocks/>
            </p:cNvSpPr>
            <p:nvPr userDrawn="1"/>
          </p:nvSpPr>
          <p:spPr bwMode="gray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51"/>
            <p:cNvSpPr>
              <a:spLocks/>
            </p:cNvSpPr>
            <p:nvPr userDrawn="1"/>
          </p:nvSpPr>
          <p:spPr bwMode="gray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52"/>
            <p:cNvSpPr>
              <a:spLocks/>
            </p:cNvSpPr>
            <p:nvPr userDrawn="1"/>
          </p:nvSpPr>
          <p:spPr bwMode="gray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53"/>
            <p:cNvSpPr>
              <a:spLocks/>
            </p:cNvSpPr>
            <p:nvPr userDrawn="1"/>
          </p:nvSpPr>
          <p:spPr bwMode="gray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54"/>
            <p:cNvSpPr>
              <a:spLocks/>
            </p:cNvSpPr>
            <p:nvPr userDrawn="1"/>
          </p:nvSpPr>
          <p:spPr bwMode="gray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55"/>
            <p:cNvSpPr>
              <a:spLocks/>
            </p:cNvSpPr>
            <p:nvPr userDrawn="1"/>
          </p:nvSpPr>
          <p:spPr bwMode="gray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56"/>
            <p:cNvSpPr>
              <a:spLocks/>
            </p:cNvSpPr>
            <p:nvPr userDrawn="1"/>
          </p:nvSpPr>
          <p:spPr bwMode="gray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57"/>
            <p:cNvSpPr>
              <a:spLocks/>
            </p:cNvSpPr>
            <p:nvPr userDrawn="1"/>
          </p:nvSpPr>
          <p:spPr bwMode="gray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58"/>
            <p:cNvSpPr>
              <a:spLocks/>
            </p:cNvSpPr>
            <p:nvPr userDrawn="1"/>
          </p:nvSpPr>
          <p:spPr bwMode="gray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59"/>
            <p:cNvSpPr>
              <a:spLocks/>
            </p:cNvSpPr>
            <p:nvPr userDrawn="1"/>
          </p:nvSpPr>
          <p:spPr bwMode="gray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7" name="Titel 2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 bwMode="gray">
          <a:xfrm>
            <a:off x="626791" y="4142059"/>
            <a:ext cx="6480496" cy="166320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440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Clr>
                <a:schemeClr val="accent1"/>
              </a:buClr>
              <a:buFont typeface="Arial" pitchFamily="34" charset="0"/>
              <a:buNone/>
              <a:tabLst/>
            </a:pPr>
            <a:r>
              <a:rPr lang="en-US" dirty="0" smtClean="0"/>
              <a:t>Click here</a:t>
            </a:r>
            <a:br>
              <a:rPr lang="en-US" dirty="0" smtClean="0"/>
            </a:br>
            <a:r>
              <a:rPr lang="en-US" dirty="0" smtClean="0"/>
              <a:t>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8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649968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11124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gray">
          <a:xfrm>
            <a:off x="626400" y="1449036"/>
            <a:ext cx="8208000" cy="230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 bwMode="gray">
          <a:xfrm>
            <a:off x="626400" y="3897308"/>
            <a:ext cx="8208000" cy="230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hteck 8" hidden="1"/>
          <p:cNvSpPr/>
          <p:nvPr userDrawn="1">
            <p:custDataLst>
              <p:tags r:id="rId7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13299372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845268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11124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gray">
          <a:xfrm>
            <a:off x="626400" y="1449308"/>
            <a:ext cx="3600000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 bwMode="gray">
          <a:xfrm>
            <a:off x="4370400" y="1449308"/>
            <a:ext cx="3600000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 bwMode="gray">
          <a:xfrm>
            <a:off x="8114400" y="1449308"/>
            <a:ext cx="3600000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9" hidden="1"/>
          <p:cNvSpPr/>
          <p:nvPr userDrawn="1">
            <p:custDataLst>
              <p:tags r:id="rId8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9158407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59430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11124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5"/>
            </p:custDataLst>
          </p:nvPr>
        </p:nvSpPr>
        <p:spPr bwMode="gray">
          <a:xfrm>
            <a:off x="626400" y="1449388"/>
            <a:ext cx="5472000" cy="23075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en-US" dirty="0" smtClean="0"/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6"/>
            </p:custDataLst>
          </p:nvPr>
        </p:nvSpPr>
        <p:spPr bwMode="gray">
          <a:xfrm>
            <a:off x="6242400" y="1449388"/>
            <a:ext cx="5472000" cy="23075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en-US" dirty="0" smtClean="0"/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7"/>
            </p:custDataLst>
          </p:nvPr>
        </p:nvSpPr>
        <p:spPr bwMode="gray">
          <a:xfrm>
            <a:off x="626400" y="3897308"/>
            <a:ext cx="5472000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en-US" dirty="0" smtClean="0"/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 bwMode="gray">
          <a:xfrm>
            <a:off x="6242400" y="3897308"/>
            <a:ext cx="5472000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en-US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hteck 10" hidden="1"/>
          <p:cNvSpPr/>
          <p:nvPr userDrawn="1">
            <p:custDataLst>
              <p:tags r:id="rId9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36204714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014325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 userDrawn="1">
            <p:custDataLst>
              <p:tags r:id="rId4"/>
            </p:custDataLst>
          </p:nvPr>
        </p:nvSpPr>
        <p:spPr bwMode="gray">
          <a:xfrm>
            <a:off x="-1" y="1414800"/>
            <a:ext cx="11791951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 bwMode="gray">
          <a:xfrm>
            <a:off x="10419751" y="1448331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  <a:lvl7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7pPr>
            <a:lvl8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8pPr>
            <a:lvl9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hteck 7" hidden="1"/>
          <p:cNvSpPr/>
          <p:nvPr userDrawn="1">
            <p:custDataLst>
              <p:tags r:id="rId6"/>
            </p:custDataLst>
          </p:nvPr>
        </p:nvSpPr>
        <p:spPr bwMode="gray">
          <a:xfrm>
            <a:off x="8978900" y="-1"/>
            <a:ext cx="3219450" cy="141287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3812552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212724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9648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gray">
          <a:xfrm>
            <a:off x="626400" y="1449308"/>
            <a:ext cx="8208000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Rechteck 8" hidden="1"/>
          <p:cNvSpPr/>
          <p:nvPr userDrawn="1">
            <p:custDataLst>
              <p:tags r:id="rId6"/>
            </p:custDataLst>
          </p:nvPr>
        </p:nvSpPr>
        <p:spPr bwMode="gray">
          <a:xfrm>
            <a:off x="8978900" y="-1"/>
            <a:ext cx="3219450" cy="141287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cdtTextplatzhalter 13 Id5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 bwMode="gray">
          <a:xfrm>
            <a:off x="10419751" y="1448331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  <a:lvl7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7pPr>
            <a:lvl8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8pPr>
            <a:lvl9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1414757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587249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9648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gray">
          <a:xfrm>
            <a:off x="626400" y="1449308"/>
            <a:ext cx="6768000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hteck 8" hidden="1"/>
          <p:cNvSpPr/>
          <p:nvPr userDrawn="1">
            <p:custDataLst>
              <p:tags r:id="rId6"/>
            </p:custDataLst>
          </p:nvPr>
        </p:nvSpPr>
        <p:spPr bwMode="gray">
          <a:xfrm>
            <a:off x="8978900" y="-1"/>
            <a:ext cx="3219450" cy="14128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cdtTextplatzhalter 13 Id5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 bwMode="gray">
          <a:xfrm>
            <a:off x="10419751" y="1448331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  <a:lvl7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7pPr>
            <a:lvl8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8pPr>
            <a:lvl9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14301824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13428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96480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gray">
          <a:xfrm>
            <a:off x="626400" y="1449308"/>
            <a:ext cx="4032000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 bwMode="gray">
          <a:xfrm>
            <a:off x="4806000" y="1449308"/>
            <a:ext cx="4030025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9" hidden="1"/>
          <p:cNvSpPr/>
          <p:nvPr userDrawn="1">
            <p:custDataLst>
              <p:tags r:id="rId7"/>
            </p:custDataLst>
          </p:nvPr>
        </p:nvSpPr>
        <p:spPr bwMode="gray">
          <a:xfrm>
            <a:off x="8978900" y="-1"/>
            <a:ext cx="3219450" cy="141287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cdtTextplatzhalter 13 Id5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 bwMode="gray">
          <a:xfrm>
            <a:off x="10419751" y="1448331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  <a:lvl7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7pPr>
            <a:lvl8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8pPr>
            <a:lvl9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32605281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6679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11148716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gray">
          <a:xfrm>
            <a:off x="626400" y="1449308"/>
            <a:ext cx="2592000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 bwMode="gray">
          <a:xfrm>
            <a:off x="3362400" y="1449308"/>
            <a:ext cx="2736000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 bwMode="gray">
          <a:xfrm>
            <a:off x="6242400" y="1449308"/>
            <a:ext cx="2592000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hteck 10" hidden="1"/>
          <p:cNvSpPr/>
          <p:nvPr userDrawn="1">
            <p:custDataLst>
              <p:tags r:id="rId8"/>
            </p:custDataLst>
          </p:nvPr>
        </p:nvSpPr>
        <p:spPr bwMode="gray">
          <a:xfrm>
            <a:off x="8978900" y="-1"/>
            <a:ext cx="3219450" cy="141287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cdtTextplatzhalter 13 Id5"/>
          <p:cNvSpPr>
            <a:spLocks noGrp="1"/>
          </p:cNvSpPr>
          <p:nvPr>
            <p:ph type="body" sz="quarter" idx="19" hasCustomPrompt="1"/>
            <p:custDataLst>
              <p:tags r:id="rId9"/>
            </p:custDataLst>
          </p:nvPr>
        </p:nvSpPr>
        <p:spPr bwMode="gray">
          <a:xfrm>
            <a:off x="10419751" y="1448331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  <a:lvl7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7pPr>
            <a:lvl8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8pPr>
            <a:lvl9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1504710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25808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3" y="1414800"/>
            <a:ext cx="11160623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gray">
          <a:xfrm>
            <a:off x="626400" y="1450256"/>
            <a:ext cx="8208000" cy="230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 bwMode="gray">
          <a:xfrm>
            <a:off x="626400" y="3894656"/>
            <a:ext cx="8208000" cy="230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0" name="Rechteck 9" hidden="1"/>
          <p:cNvSpPr/>
          <p:nvPr userDrawn="1">
            <p:custDataLst>
              <p:tags r:id="rId7"/>
            </p:custDataLst>
          </p:nvPr>
        </p:nvSpPr>
        <p:spPr bwMode="gray">
          <a:xfrm>
            <a:off x="8978900" y="-1"/>
            <a:ext cx="3219450" cy="141287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dtTextplatzhalter 13 Id5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 bwMode="gray">
          <a:xfrm>
            <a:off x="10419751" y="1448331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  <a:lvl7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7pPr>
            <a:lvl8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8pPr>
            <a:lvl9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6266469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 hidden="1"/>
          <p:cNvSpPr/>
          <p:nvPr userDrawn="1">
            <p:custDataLst>
              <p:tags r:id="rId2"/>
            </p:custDataLst>
          </p:nvPr>
        </p:nvSpPr>
        <p:spPr bwMode="gray">
          <a:xfrm>
            <a:off x="605134" y="1414800"/>
            <a:ext cx="11148716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 bwMode="gray">
          <a:xfrm>
            <a:off x="626400" y="1450258"/>
            <a:ext cx="4032000" cy="230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 bwMode="gray">
          <a:xfrm>
            <a:off x="4806000" y="1450258"/>
            <a:ext cx="4032000" cy="230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 bwMode="gray">
          <a:xfrm>
            <a:off x="626400" y="3894658"/>
            <a:ext cx="4032000" cy="230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 bwMode="gray">
          <a:xfrm>
            <a:off x="4806000" y="3894658"/>
            <a:ext cx="4032000" cy="230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Rechteck 13" hidden="1"/>
          <p:cNvSpPr/>
          <p:nvPr userDrawn="1">
            <p:custDataLst>
              <p:tags r:id="rId7"/>
            </p:custDataLst>
          </p:nvPr>
        </p:nvSpPr>
        <p:spPr bwMode="gray">
          <a:xfrm>
            <a:off x="8978900" y="-1"/>
            <a:ext cx="3219450" cy="141287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cdtTextplatzhalter 13 Id5"/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 bwMode="gray">
          <a:xfrm>
            <a:off x="10419751" y="1448331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  <a:lvl7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7pPr>
            <a:lvl8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8pPr>
            <a:lvl9pPr marL="432000" indent="-144000">
              <a:buSzPct val="70000"/>
              <a:buFont typeface="Arial" panose="020B0604020202020204" pitchFamily="34" charset="0"/>
              <a:buChar char="►"/>
              <a:defRPr sz="1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1510243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 userDrawn="1"/>
        </p:nvSpPr>
        <p:spPr bwMode="auto">
          <a:xfrm>
            <a:off x="122511" y="5877272"/>
            <a:ext cx="12025336" cy="828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sz="1800" b="0" i="0" u="none" baseline="0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60203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 hidden="1"/>
          <p:cNvSpPr/>
          <p:nvPr userDrawn="1">
            <p:custDataLst>
              <p:tags r:id="rId3"/>
            </p:custDataLst>
          </p:nvPr>
        </p:nvSpPr>
        <p:spPr bwMode="gray">
          <a:xfrm>
            <a:off x="3175" y="-1"/>
            <a:ext cx="12196800" cy="685482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Freeform 37"/>
          <p:cNvSpPr>
            <a:spLocks noGrp="1"/>
          </p:cNvSpPr>
          <p:nvPr>
            <p:ph type="pic" sz="quarter" idx="10"/>
          </p:nvPr>
        </p:nvSpPr>
        <p:spPr bwMode="gray">
          <a:xfrm>
            <a:off x="0" y="-1"/>
            <a:ext cx="12199214" cy="6865200"/>
          </a:xfrm>
          <a:custGeom>
            <a:avLst/>
            <a:gdLst>
              <a:gd name="connsiteX0" fmla="*/ 9555163 w 12199214"/>
              <a:gd name="connsiteY0" fmla="*/ 323850 h 6854825"/>
              <a:gd name="connsiteX1" fmla="*/ 9555163 w 12199214"/>
              <a:gd name="connsiteY1" fmla="*/ 1238250 h 6854825"/>
              <a:gd name="connsiteX2" fmla="*/ 11714163 w 12199214"/>
              <a:gd name="connsiteY2" fmla="*/ 1238250 h 6854825"/>
              <a:gd name="connsiteX3" fmla="*/ 11714163 w 12199214"/>
              <a:gd name="connsiteY3" fmla="*/ 323850 h 6854825"/>
              <a:gd name="connsiteX4" fmla="*/ 0 w 12199214"/>
              <a:gd name="connsiteY4" fmla="*/ 0 h 6854825"/>
              <a:gd name="connsiteX5" fmla="*/ 12199214 w 12199214"/>
              <a:gd name="connsiteY5" fmla="*/ 0 h 6854825"/>
              <a:gd name="connsiteX6" fmla="*/ 12199214 w 12199214"/>
              <a:gd name="connsiteY6" fmla="*/ 6854825 h 6854825"/>
              <a:gd name="connsiteX7" fmla="*/ 0 w 12199214"/>
              <a:gd name="connsiteY7" fmla="*/ 6854825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4" h="6854825">
                <a:moveTo>
                  <a:pt x="9555163" y="323850"/>
                </a:moveTo>
                <a:lnTo>
                  <a:pt x="9555163" y="1238250"/>
                </a:lnTo>
                <a:lnTo>
                  <a:pt x="11714163" y="1238250"/>
                </a:lnTo>
                <a:lnTo>
                  <a:pt x="11714163" y="323850"/>
                </a:lnTo>
                <a:close/>
                <a:moveTo>
                  <a:pt x="0" y="0"/>
                </a:moveTo>
                <a:lnTo>
                  <a:pt x="12199214" y="0"/>
                </a:lnTo>
                <a:lnTo>
                  <a:pt x="12199214" y="6854825"/>
                </a:lnTo>
                <a:lnTo>
                  <a:pt x="0" y="6854825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 tIns="2952000">
            <a:noAutofit/>
          </a:bodyPr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58" name="Group 33"/>
          <p:cNvGrpSpPr>
            <a:grpSpLocks noChangeAspect="1"/>
          </p:cNvGrpSpPr>
          <p:nvPr userDrawn="1"/>
        </p:nvGrpSpPr>
        <p:grpSpPr bwMode="gray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67" name="AutoShape 32"/>
            <p:cNvSpPr>
              <a:spLocks noChangeAspect="1" noChangeArrowheads="1" noTextEdit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34"/>
            <p:cNvSpPr>
              <a:spLocks noChangeArrowheads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5"/>
            <p:cNvSpPr>
              <a:spLocks/>
            </p:cNvSpPr>
            <p:nvPr userDrawn="1"/>
          </p:nvSpPr>
          <p:spPr bwMode="gray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6"/>
            <p:cNvSpPr>
              <a:spLocks/>
            </p:cNvSpPr>
            <p:nvPr userDrawn="1"/>
          </p:nvSpPr>
          <p:spPr bwMode="gray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7"/>
            <p:cNvSpPr>
              <a:spLocks/>
            </p:cNvSpPr>
            <p:nvPr userDrawn="1"/>
          </p:nvSpPr>
          <p:spPr bwMode="gray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8"/>
            <p:cNvSpPr>
              <a:spLocks/>
            </p:cNvSpPr>
            <p:nvPr userDrawn="1"/>
          </p:nvSpPr>
          <p:spPr bwMode="gray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39"/>
            <p:cNvSpPr>
              <a:spLocks/>
            </p:cNvSpPr>
            <p:nvPr userDrawn="1"/>
          </p:nvSpPr>
          <p:spPr bwMode="gray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40"/>
            <p:cNvSpPr>
              <a:spLocks/>
            </p:cNvSpPr>
            <p:nvPr userDrawn="1"/>
          </p:nvSpPr>
          <p:spPr bwMode="gray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1"/>
            <p:cNvSpPr>
              <a:spLocks/>
            </p:cNvSpPr>
            <p:nvPr userDrawn="1"/>
          </p:nvSpPr>
          <p:spPr bwMode="gray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42"/>
            <p:cNvSpPr>
              <a:spLocks/>
            </p:cNvSpPr>
            <p:nvPr userDrawn="1"/>
          </p:nvSpPr>
          <p:spPr bwMode="gray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43"/>
            <p:cNvSpPr>
              <a:spLocks/>
            </p:cNvSpPr>
            <p:nvPr userDrawn="1"/>
          </p:nvSpPr>
          <p:spPr bwMode="gray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44"/>
            <p:cNvSpPr>
              <a:spLocks/>
            </p:cNvSpPr>
            <p:nvPr userDrawn="1"/>
          </p:nvSpPr>
          <p:spPr bwMode="gray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45"/>
            <p:cNvSpPr>
              <a:spLocks/>
            </p:cNvSpPr>
            <p:nvPr userDrawn="1"/>
          </p:nvSpPr>
          <p:spPr bwMode="gray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46"/>
            <p:cNvSpPr>
              <a:spLocks/>
            </p:cNvSpPr>
            <p:nvPr userDrawn="1"/>
          </p:nvSpPr>
          <p:spPr bwMode="gray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47"/>
            <p:cNvSpPr>
              <a:spLocks/>
            </p:cNvSpPr>
            <p:nvPr userDrawn="1"/>
          </p:nvSpPr>
          <p:spPr bwMode="gray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48"/>
            <p:cNvSpPr>
              <a:spLocks/>
            </p:cNvSpPr>
            <p:nvPr userDrawn="1"/>
          </p:nvSpPr>
          <p:spPr bwMode="gray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9"/>
            <p:cNvSpPr>
              <a:spLocks/>
            </p:cNvSpPr>
            <p:nvPr userDrawn="1"/>
          </p:nvSpPr>
          <p:spPr bwMode="gray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50"/>
            <p:cNvSpPr>
              <a:spLocks/>
            </p:cNvSpPr>
            <p:nvPr userDrawn="1"/>
          </p:nvSpPr>
          <p:spPr bwMode="gray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51"/>
            <p:cNvSpPr>
              <a:spLocks/>
            </p:cNvSpPr>
            <p:nvPr userDrawn="1"/>
          </p:nvSpPr>
          <p:spPr bwMode="gray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52"/>
            <p:cNvSpPr>
              <a:spLocks/>
            </p:cNvSpPr>
            <p:nvPr userDrawn="1"/>
          </p:nvSpPr>
          <p:spPr bwMode="gray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53"/>
            <p:cNvSpPr>
              <a:spLocks/>
            </p:cNvSpPr>
            <p:nvPr userDrawn="1"/>
          </p:nvSpPr>
          <p:spPr bwMode="gray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54"/>
            <p:cNvSpPr>
              <a:spLocks/>
            </p:cNvSpPr>
            <p:nvPr userDrawn="1"/>
          </p:nvSpPr>
          <p:spPr bwMode="gray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55"/>
            <p:cNvSpPr>
              <a:spLocks/>
            </p:cNvSpPr>
            <p:nvPr userDrawn="1"/>
          </p:nvSpPr>
          <p:spPr bwMode="gray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56"/>
            <p:cNvSpPr>
              <a:spLocks/>
            </p:cNvSpPr>
            <p:nvPr userDrawn="1"/>
          </p:nvSpPr>
          <p:spPr bwMode="gray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57"/>
            <p:cNvSpPr>
              <a:spLocks/>
            </p:cNvSpPr>
            <p:nvPr userDrawn="1"/>
          </p:nvSpPr>
          <p:spPr bwMode="gray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58"/>
            <p:cNvSpPr>
              <a:spLocks/>
            </p:cNvSpPr>
            <p:nvPr userDrawn="1"/>
          </p:nvSpPr>
          <p:spPr bwMode="gray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59"/>
            <p:cNvSpPr>
              <a:spLocks/>
            </p:cNvSpPr>
            <p:nvPr userDrawn="1"/>
          </p:nvSpPr>
          <p:spPr bwMode="gray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6" name="Titel 2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 bwMode="gray">
          <a:xfrm>
            <a:off x="626567" y="4538103"/>
            <a:ext cx="6480496" cy="166320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440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Clr>
                <a:schemeClr val="accent1"/>
              </a:buClr>
              <a:buFont typeface="Arial" pitchFamily="34" charset="0"/>
              <a:buNone/>
              <a:tabLst/>
            </a:pPr>
            <a:r>
              <a:rPr lang="en-US" dirty="0" smtClean="0"/>
              <a:t>Click here</a:t>
            </a:r>
            <a:br>
              <a:rPr lang="en-US" dirty="0" smtClean="0"/>
            </a:br>
            <a:r>
              <a:rPr lang="en-US" dirty="0" smtClean="0"/>
              <a:t>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04285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1414800"/>
            <a:ext cx="121968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449308"/>
            <a:ext cx="4514400" cy="4752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r>
              <a:rPr lang="fr-FR" dirty="0" smtClean="0"/>
              <a:t>Insert key </a:t>
            </a:r>
            <a:r>
              <a:rPr lang="fr-FR" dirty="0" err="1" smtClean="0"/>
              <a:t>visual</a:t>
            </a:r>
            <a:endParaRPr lang="fr-FR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hteck 12" hidden="1"/>
          <p:cNvSpPr/>
          <p:nvPr userDrawn="1">
            <p:custDataLst>
              <p:tags r:id="rId4"/>
            </p:custDataLst>
          </p:nvPr>
        </p:nvSpPr>
        <p:spPr bwMode="gray">
          <a:xfrm>
            <a:off x="8978900" y="-2"/>
            <a:ext cx="3219450" cy="140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659015" y="1449388"/>
            <a:ext cx="7539037" cy="4751387"/>
          </a:xfrm>
          <a:solidFill>
            <a:srgbClr val="D7D7CD"/>
          </a:solidFill>
        </p:spPr>
        <p:txBody>
          <a:bodyPr lIns="252000" tIns="144000" rIns="72000" bIns="14400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 b="1"/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 b="1"/>
            </a:lvl5pPr>
            <a:lvl6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6pPr>
            <a:lvl7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7pPr>
            <a:lvl8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8pPr>
            <a:lvl9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the toc / contact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631793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26996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hteck 7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295275"/>
            <a:ext cx="12196800" cy="592552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4448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 userDrawn="1"/>
        </p:nvSpPr>
        <p:spPr bwMode="auto">
          <a:xfrm>
            <a:off x="122511" y="5877272"/>
            <a:ext cx="12025336" cy="828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sz="1800" b="0" i="0" u="none" baseline="0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19508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35" hidden="1"/>
          <p:cNvSpPr/>
          <p:nvPr userDrawn="1">
            <p:custDataLst>
              <p:tags r:id="rId3"/>
            </p:custDataLst>
          </p:nvPr>
        </p:nvSpPr>
        <p:spPr bwMode="gray">
          <a:xfrm>
            <a:off x="3175" y="-1"/>
            <a:ext cx="12196800" cy="685482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32" name="Rechteck 31" hidden="1"/>
          <p:cNvSpPr/>
          <p:nvPr userDrawn="1">
            <p:custDataLst>
              <p:tags r:id="rId4"/>
            </p:custDataLst>
          </p:nvPr>
        </p:nvSpPr>
        <p:spPr bwMode="gray">
          <a:xfrm>
            <a:off x="627062" y="1557338"/>
            <a:ext cx="11087338" cy="46742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" name="Rechteck 55" hidden="1"/>
          <p:cNvSpPr/>
          <p:nvPr userDrawn="1">
            <p:custDataLst>
              <p:tags r:id="rId5"/>
            </p:custDataLst>
          </p:nvPr>
        </p:nvSpPr>
        <p:spPr bwMode="gray">
          <a:xfrm>
            <a:off x="627062" y="333375"/>
            <a:ext cx="8762501" cy="122396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gray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67" name="Group 33"/>
          <p:cNvGrpSpPr>
            <a:grpSpLocks noChangeAspect="1"/>
          </p:cNvGrpSpPr>
          <p:nvPr userDrawn="1"/>
        </p:nvGrpSpPr>
        <p:grpSpPr bwMode="gray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68" name="AutoShape 32"/>
            <p:cNvSpPr>
              <a:spLocks noChangeAspect="1" noChangeArrowheads="1" noTextEdit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34"/>
            <p:cNvSpPr>
              <a:spLocks noChangeArrowheads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5"/>
            <p:cNvSpPr>
              <a:spLocks/>
            </p:cNvSpPr>
            <p:nvPr userDrawn="1"/>
          </p:nvSpPr>
          <p:spPr bwMode="gray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6"/>
            <p:cNvSpPr>
              <a:spLocks/>
            </p:cNvSpPr>
            <p:nvPr userDrawn="1"/>
          </p:nvSpPr>
          <p:spPr bwMode="gray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7"/>
            <p:cNvSpPr>
              <a:spLocks/>
            </p:cNvSpPr>
            <p:nvPr userDrawn="1"/>
          </p:nvSpPr>
          <p:spPr bwMode="gray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38"/>
            <p:cNvSpPr>
              <a:spLocks/>
            </p:cNvSpPr>
            <p:nvPr userDrawn="1"/>
          </p:nvSpPr>
          <p:spPr bwMode="gray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9"/>
            <p:cNvSpPr>
              <a:spLocks/>
            </p:cNvSpPr>
            <p:nvPr userDrawn="1"/>
          </p:nvSpPr>
          <p:spPr bwMode="gray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0"/>
            <p:cNvSpPr>
              <a:spLocks/>
            </p:cNvSpPr>
            <p:nvPr userDrawn="1"/>
          </p:nvSpPr>
          <p:spPr bwMode="gray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41"/>
            <p:cNvSpPr>
              <a:spLocks/>
            </p:cNvSpPr>
            <p:nvPr userDrawn="1"/>
          </p:nvSpPr>
          <p:spPr bwMode="gray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42"/>
            <p:cNvSpPr>
              <a:spLocks/>
            </p:cNvSpPr>
            <p:nvPr userDrawn="1"/>
          </p:nvSpPr>
          <p:spPr bwMode="gray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43"/>
            <p:cNvSpPr>
              <a:spLocks/>
            </p:cNvSpPr>
            <p:nvPr userDrawn="1"/>
          </p:nvSpPr>
          <p:spPr bwMode="gray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44"/>
            <p:cNvSpPr>
              <a:spLocks/>
            </p:cNvSpPr>
            <p:nvPr userDrawn="1"/>
          </p:nvSpPr>
          <p:spPr bwMode="gray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45"/>
            <p:cNvSpPr>
              <a:spLocks/>
            </p:cNvSpPr>
            <p:nvPr userDrawn="1"/>
          </p:nvSpPr>
          <p:spPr bwMode="gray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46"/>
            <p:cNvSpPr>
              <a:spLocks/>
            </p:cNvSpPr>
            <p:nvPr userDrawn="1"/>
          </p:nvSpPr>
          <p:spPr bwMode="gray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47"/>
            <p:cNvSpPr>
              <a:spLocks/>
            </p:cNvSpPr>
            <p:nvPr userDrawn="1"/>
          </p:nvSpPr>
          <p:spPr bwMode="gray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8"/>
            <p:cNvSpPr>
              <a:spLocks/>
            </p:cNvSpPr>
            <p:nvPr userDrawn="1"/>
          </p:nvSpPr>
          <p:spPr bwMode="gray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49"/>
            <p:cNvSpPr>
              <a:spLocks/>
            </p:cNvSpPr>
            <p:nvPr userDrawn="1"/>
          </p:nvSpPr>
          <p:spPr bwMode="gray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50"/>
            <p:cNvSpPr>
              <a:spLocks/>
            </p:cNvSpPr>
            <p:nvPr userDrawn="1"/>
          </p:nvSpPr>
          <p:spPr bwMode="gray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51"/>
            <p:cNvSpPr>
              <a:spLocks/>
            </p:cNvSpPr>
            <p:nvPr userDrawn="1"/>
          </p:nvSpPr>
          <p:spPr bwMode="gray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52"/>
            <p:cNvSpPr>
              <a:spLocks/>
            </p:cNvSpPr>
            <p:nvPr userDrawn="1"/>
          </p:nvSpPr>
          <p:spPr bwMode="gray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53"/>
            <p:cNvSpPr>
              <a:spLocks/>
            </p:cNvSpPr>
            <p:nvPr userDrawn="1"/>
          </p:nvSpPr>
          <p:spPr bwMode="gray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54"/>
            <p:cNvSpPr>
              <a:spLocks/>
            </p:cNvSpPr>
            <p:nvPr userDrawn="1"/>
          </p:nvSpPr>
          <p:spPr bwMode="gray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55"/>
            <p:cNvSpPr>
              <a:spLocks/>
            </p:cNvSpPr>
            <p:nvPr userDrawn="1"/>
          </p:nvSpPr>
          <p:spPr bwMode="gray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56"/>
            <p:cNvSpPr>
              <a:spLocks/>
            </p:cNvSpPr>
            <p:nvPr userDrawn="1"/>
          </p:nvSpPr>
          <p:spPr bwMode="gray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57"/>
            <p:cNvSpPr>
              <a:spLocks/>
            </p:cNvSpPr>
            <p:nvPr userDrawn="1"/>
          </p:nvSpPr>
          <p:spPr bwMode="gray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58"/>
            <p:cNvSpPr>
              <a:spLocks/>
            </p:cNvSpPr>
            <p:nvPr userDrawn="1"/>
          </p:nvSpPr>
          <p:spPr bwMode="gray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59"/>
            <p:cNvSpPr>
              <a:spLocks/>
            </p:cNvSpPr>
            <p:nvPr userDrawn="1"/>
          </p:nvSpPr>
          <p:spPr bwMode="gray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7" name="Titel 2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 bwMode="gray">
          <a:xfrm>
            <a:off x="626567" y="4538103"/>
            <a:ext cx="6480496" cy="166320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440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Clr>
                <a:schemeClr val="accent1"/>
              </a:buClr>
              <a:buFont typeface="Arial" pitchFamily="34" charset="0"/>
              <a:buNone/>
              <a:tabLst/>
            </a:pPr>
            <a:r>
              <a:rPr lang="en-US" dirty="0" smtClean="0"/>
              <a:t>Click here</a:t>
            </a:r>
            <a:br>
              <a:rPr lang="en-US" dirty="0" smtClean="0"/>
            </a:br>
            <a:r>
              <a:rPr lang="en-US" dirty="0" smtClean="0"/>
              <a:t>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4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53663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 bwMode="gray">
          <a:xfrm>
            <a:off x="0" y="3175"/>
            <a:ext cx="12198350" cy="6854825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  <a:extLst/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</a:pPr>
            <a:endParaRPr lang="en-US" sz="4400" b="1" dirty="0" err="1" smtClean="0">
              <a:solidFill>
                <a:srgbClr val="FFFFFF"/>
              </a:solidFill>
              <a:ea typeface="+mj-ea"/>
              <a:cs typeface="Arial" pitchFamily="34" charset="0"/>
            </a:endParaRPr>
          </a:p>
        </p:txBody>
      </p:sp>
      <p:sp>
        <p:nvSpPr>
          <p:cNvPr id="32" name="Rechteck 31" hidden="1"/>
          <p:cNvSpPr/>
          <p:nvPr userDrawn="1">
            <p:custDataLst>
              <p:tags r:id="rId3"/>
            </p:custDataLst>
          </p:nvPr>
        </p:nvSpPr>
        <p:spPr bwMode="gray">
          <a:xfrm>
            <a:off x="627062" y="1557338"/>
            <a:ext cx="11087338" cy="46742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" name="Rechteck 55" hidden="1"/>
          <p:cNvSpPr/>
          <p:nvPr userDrawn="1">
            <p:custDataLst>
              <p:tags r:id="rId4"/>
            </p:custDataLst>
          </p:nvPr>
        </p:nvSpPr>
        <p:spPr bwMode="gray">
          <a:xfrm>
            <a:off x="627062" y="333375"/>
            <a:ext cx="8762501" cy="122396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9" name="Group 33"/>
          <p:cNvGrpSpPr>
            <a:grpSpLocks noChangeAspect="1"/>
          </p:cNvGrpSpPr>
          <p:nvPr userDrawn="1"/>
        </p:nvGrpSpPr>
        <p:grpSpPr bwMode="gray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10" name="AutoShape 32"/>
            <p:cNvSpPr>
              <a:spLocks noChangeAspect="1" noChangeArrowheads="1" noTextEdit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34"/>
            <p:cNvSpPr>
              <a:spLocks noChangeArrowheads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5"/>
            <p:cNvSpPr>
              <a:spLocks/>
            </p:cNvSpPr>
            <p:nvPr userDrawn="1"/>
          </p:nvSpPr>
          <p:spPr bwMode="gray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36"/>
            <p:cNvSpPr>
              <a:spLocks/>
            </p:cNvSpPr>
            <p:nvPr userDrawn="1"/>
          </p:nvSpPr>
          <p:spPr bwMode="gray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gray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gray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39"/>
            <p:cNvSpPr>
              <a:spLocks/>
            </p:cNvSpPr>
            <p:nvPr userDrawn="1"/>
          </p:nvSpPr>
          <p:spPr bwMode="gray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gray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gray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gray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3"/>
            <p:cNvSpPr>
              <a:spLocks/>
            </p:cNvSpPr>
            <p:nvPr userDrawn="1"/>
          </p:nvSpPr>
          <p:spPr bwMode="gray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4"/>
            <p:cNvSpPr>
              <a:spLocks/>
            </p:cNvSpPr>
            <p:nvPr userDrawn="1"/>
          </p:nvSpPr>
          <p:spPr bwMode="gray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5"/>
            <p:cNvSpPr>
              <a:spLocks/>
            </p:cNvSpPr>
            <p:nvPr userDrawn="1"/>
          </p:nvSpPr>
          <p:spPr bwMode="gray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6"/>
            <p:cNvSpPr>
              <a:spLocks/>
            </p:cNvSpPr>
            <p:nvPr userDrawn="1"/>
          </p:nvSpPr>
          <p:spPr bwMode="gray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7"/>
            <p:cNvSpPr>
              <a:spLocks/>
            </p:cNvSpPr>
            <p:nvPr userDrawn="1"/>
          </p:nvSpPr>
          <p:spPr bwMode="gray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8"/>
            <p:cNvSpPr>
              <a:spLocks/>
            </p:cNvSpPr>
            <p:nvPr userDrawn="1"/>
          </p:nvSpPr>
          <p:spPr bwMode="gray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49"/>
            <p:cNvSpPr>
              <a:spLocks/>
            </p:cNvSpPr>
            <p:nvPr userDrawn="1"/>
          </p:nvSpPr>
          <p:spPr bwMode="gray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50"/>
            <p:cNvSpPr>
              <a:spLocks/>
            </p:cNvSpPr>
            <p:nvPr userDrawn="1"/>
          </p:nvSpPr>
          <p:spPr bwMode="gray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51"/>
            <p:cNvSpPr>
              <a:spLocks/>
            </p:cNvSpPr>
            <p:nvPr userDrawn="1"/>
          </p:nvSpPr>
          <p:spPr bwMode="gray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52"/>
            <p:cNvSpPr>
              <a:spLocks/>
            </p:cNvSpPr>
            <p:nvPr userDrawn="1"/>
          </p:nvSpPr>
          <p:spPr bwMode="gray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53"/>
            <p:cNvSpPr>
              <a:spLocks/>
            </p:cNvSpPr>
            <p:nvPr userDrawn="1"/>
          </p:nvSpPr>
          <p:spPr bwMode="gray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54"/>
            <p:cNvSpPr>
              <a:spLocks/>
            </p:cNvSpPr>
            <p:nvPr userDrawn="1"/>
          </p:nvSpPr>
          <p:spPr bwMode="gray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gray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56"/>
            <p:cNvSpPr>
              <a:spLocks/>
            </p:cNvSpPr>
            <p:nvPr userDrawn="1"/>
          </p:nvSpPr>
          <p:spPr bwMode="gray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57"/>
            <p:cNvSpPr>
              <a:spLocks/>
            </p:cNvSpPr>
            <p:nvPr userDrawn="1"/>
          </p:nvSpPr>
          <p:spPr bwMode="gray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58"/>
            <p:cNvSpPr>
              <a:spLocks/>
            </p:cNvSpPr>
            <p:nvPr userDrawn="1"/>
          </p:nvSpPr>
          <p:spPr bwMode="gray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59"/>
            <p:cNvSpPr>
              <a:spLocks/>
            </p:cNvSpPr>
            <p:nvPr userDrawn="1"/>
          </p:nvSpPr>
          <p:spPr bwMode="gray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uppieren 62"/>
          <p:cNvGrpSpPr/>
          <p:nvPr userDrawn="1"/>
        </p:nvGrpSpPr>
        <p:grpSpPr bwMode="gray"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4" name="Gerade Verbindung 63"/>
            <p:cNvCxnSpPr/>
            <p:nvPr userDrawn="1"/>
          </p:nvCxnSpPr>
          <p:spPr bwMode="gray">
            <a:xfrm>
              <a:off x="626567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6243191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1171579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123228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gray">
            <a:xfrm rot="5400000">
              <a:off x="123228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gray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gray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gray">
            <a:xfrm rot="5400000">
              <a:off x="123228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gray">
            <a:xfrm rot="5400000">
              <a:off x="123228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626567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6243191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gray">
            <a:xfrm>
              <a:off x="1171579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gray">
            <a:xfrm rot="5400000">
              <a:off x="-1260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gray">
            <a:xfrm rot="5400000">
              <a:off x="-1260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gray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gray">
            <a:xfrm rot="5400000">
              <a:off x="-126000" y="36630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gray">
            <a:xfrm rot="5400000">
              <a:off x="-1260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-1260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6" name="Titel 2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 bwMode="gray">
          <a:xfrm>
            <a:off x="626567" y="4538103"/>
            <a:ext cx="6480496" cy="1663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440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Clr>
                <a:schemeClr val="accent1"/>
              </a:buClr>
              <a:buFont typeface="Arial" pitchFamily="34" charset="0"/>
              <a:buNone/>
              <a:tabLst/>
            </a:pPr>
            <a:r>
              <a:rPr lang="en-US" dirty="0" smtClean="0"/>
              <a:t>Click here</a:t>
            </a:r>
            <a:br>
              <a:rPr lang="en-US" dirty="0" smtClean="0"/>
            </a:br>
            <a:r>
              <a:rPr lang="en-US" dirty="0" smtClean="0"/>
              <a:t>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1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7470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hteck 61"/>
          <p:cNvSpPr/>
          <p:nvPr userDrawn="1"/>
        </p:nvSpPr>
        <p:spPr bwMode="gray">
          <a:xfrm>
            <a:off x="0" y="3175"/>
            <a:ext cx="12198350" cy="6854825"/>
          </a:xfrm>
          <a:prstGeom prst="rect">
            <a:avLst/>
          </a:prstGeom>
          <a:solidFill>
            <a:srgbClr val="50BED7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</a:pPr>
            <a:endParaRPr lang="en-US" sz="4400" b="1" dirty="0" err="1" smtClean="0">
              <a:solidFill>
                <a:srgbClr val="FFFFFF"/>
              </a:solidFill>
              <a:ea typeface="+mj-ea"/>
              <a:cs typeface="Arial" pitchFamily="34" charset="0"/>
            </a:endParaRPr>
          </a:p>
        </p:txBody>
      </p:sp>
      <p:sp>
        <p:nvSpPr>
          <p:cNvPr id="32" name="Rechteck 31" hidden="1"/>
          <p:cNvSpPr/>
          <p:nvPr userDrawn="1">
            <p:custDataLst>
              <p:tags r:id="rId3"/>
            </p:custDataLst>
          </p:nvPr>
        </p:nvSpPr>
        <p:spPr bwMode="gray">
          <a:xfrm>
            <a:off x="627062" y="1557338"/>
            <a:ext cx="11087338" cy="46742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" name="Rechteck 55" hidden="1"/>
          <p:cNvSpPr/>
          <p:nvPr userDrawn="1">
            <p:custDataLst>
              <p:tags r:id="rId4"/>
            </p:custDataLst>
          </p:nvPr>
        </p:nvSpPr>
        <p:spPr bwMode="gray">
          <a:xfrm>
            <a:off x="627062" y="333375"/>
            <a:ext cx="8762501" cy="122396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9" name="Group 33"/>
          <p:cNvGrpSpPr>
            <a:grpSpLocks noChangeAspect="1"/>
          </p:cNvGrpSpPr>
          <p:nvPr userDrawn="1"/>
        </p:nvGrpSpPr>
        <p:grpSpPr bwMode="gray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10" name="AutoShape 32"/>
            <p:cNvSpPr>
              <a:spLocks noChangeAspect="1" noChangeArrowheads="1" noTextEdit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34"/>
            <p:cNvSpPr>
              <a:spLocks noChangeArrowheads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5"/>
            <p:cNvSpPr>
              <a:spLocks/>
            </p:cNvSpPr>
            <p:nvPr userDrawn="1"/>
          </p:nvSpPr>
          <p:spPr bwMode="gray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36"/>
            <p:cNvSpPr>
              <a:spLocks/>
            </p:cNvSpPr>
            <p:nvPr userDrawn="1"/>
          </p:nvSpPr>
          <p:spPr bwMode="gray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gray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gray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39"/>
            <p:cNvSpPr>
              <a:spLocks/>
            </p:cNvSpPr>
            <p:nvPr userDrawn="1"/>
          </p:nvSpPr>
          <p:spPr bwMode="gray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gray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gray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gray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3"/>
            <p:cNvSpPr>
              <a:spLocks/>
            </p:cNvSpPr>
            <p:nvPr userDrawn="1"/>
          </p:nvSpPr>
          <p:spPr bwMode="gray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4"/>
            <p:cNvSpPr>
              <a:spLocks/>
            </p:cNvSpPr>
            <p:nvPr userDrawn="1"/>
          </p:nvSpPr>
          <p:spPr bwMode="gray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5"/>
            <p:cNvSpPr>
              <a:spLocks/>
            </p:cNvSpPr>
            <p:nvPr userDrawn="1"/>
          </p:nvSpPr>
          <p:spPr bwMode="gray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6"/>
            <p:cNvSpPr>
              <a:spLocks/>
            </p:cNvSpPr>
            <p:nvPr userDrawn="1"/>
          </p:nvSpPr>
          <p:spPr bwMode="gray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7"/>
            <p:cNvSpPr>
              <a:spLocks/>
            </p:cNvSpPr>
            <p:nvPr userDrawn="1"/>
          </p:nvSpPr>
          <p:spPr bwMode="gray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8"/>
            <p:cNvSpPr>
              <a:spLocks/>
            </p:cNvSpPr>
            <p:nvPr userDrawn="1"/>
          </p:nvSpPr>
          <p:spPr bwMode="gray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49"/>
            <p:cNvSpPr>
              <a:spLocks/>
            </p:cNvSpPr>
            <p:nvPr userDrawn="1"/>
          </p:nvSpPr>
          <p:spPr bwMode="gray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50"/>
            <p:cNvSpPr>
              <a:spLocks/>
            </p:cNvSpPr>
            <p:nvPr userDrawn="1"/>
          </p:nvSpPr>
          <p:spPr bwMode="gray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51"/>
            <p:cNvSpPr>
              <a:spLocks/>
            </p:cNvSpPr>
            <p:nvPr userDrawn="1"/>
          </p:nvSpPr>
          <p:spPr bwMode="gray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52"/>
            <p:cNvSpPr>
              <a:spLocks/>
            </p:cNvSpPr>
            <p:nvPr userDrawn="1"/>
          </p:nvSpPr>
          <p:spPr bwMode="gray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53"/>
            <p:cNvSpPr>
              <a:spLocks/>
            </p:cNvSpPr>
            <p:nvPr userDrawn="1"/>
          </p:nvSpPr>
          <p:spPr bwMode="gray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54"/>
            <p:cNvSpPr>
              <a:spLocks/>
            </p:cNvSpPr>
            <p:nvPr userDrawn="1"/>
          </p:nvSpPr>
          <p:spPr bwMode="gray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gray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56"/>
            <p:cNvSpPr>
              <a:spLocks/>
            </p:cNvSpPr>
            <p:nvPr userDrawn="1"/>
          </p:nvSpPr>
          <p:spPr bwMode="gray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57"/>
            <p:cNvSpPr>
              <a:spLocks/>
            </p:cNvSpPr>
            <p:nvPr userDrawn="1"/>
          </p:nvSpPr>
          <p:spPr bwMode="gray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58"/>
            <p:cNvSpPr>
              <a:spLocks/>
            </p:cNvSpPr>
            <p:nvPr userDrawn="1"/>
          </p:nvSpPr>
          <p:spPr bwMode="gray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59"/>
            <p:cNvSpPr>
              <a:spLocks/>
            </p:cNvSpPr>
            <p:nvPr userDrawn="1"/>
          </p:nvSpPr>
          <p:spPr bwMode="gray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4" name="Gruppieren 63"/>
          <p:cNvGrpSpPr/>
          <p:nvPr userDrawn="1"/>
        </p:nvGrpSpPr>
        <p:grpSpPr bwMode="gray"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626567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6243191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1171579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gray">
            <a:xfrm rot="5400000">
              <a:off x="123228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gray">
            <a:xfrm rot="5400000">
              <a:off x="123228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gray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gray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gray">
            <a:xfrm rot="5400000">
              <a:off x="123228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gray">
            <a:xfrm rot="5400000">
              <a:off x="123228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626567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6243191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gray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1171579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gray">
            <a:xfrm rot="5400000">
              <a:off x="-1260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gray">
            <a:xfrm rot="5400000">
              <a:off x="-1260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gray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gray">
            <a:xfrm rot="5400000">
              <a:off x="-126000" y="36630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-1260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gray">
            <a:xfrm rot="5400000">
              <a:off x="-1260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7" name="Titel 2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 bwMode="gray">
          <a:xfrm>
            <a:off x="626567" y="4538103"/>
            <a:ext cx="6480496" cy="1663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216000" bIns="21600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de-DE" sz="440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buClr>
                <a:schemeClr val="accent1"/>
              </a:buClr>
              <a:buFont typeface="Arial" pitchFamily="34" charset="0"/>
              <a:buNone/>
              <a:tabLst/>
            </a:pPr>
            <a:r>
              <a:rPr lang="en-US" dirty="0" smtClean="0"/>
              <a:t>Click here</a:t>
            </a:r>
            <a:br>
              <a:rPr lang="en-US" dirty="0" smtClean="0"/>
            </a:br>
            <a:r>
              <a:rPr lang="en-US" dirty="0" smtClean="0"/>
              <a:t>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2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81046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2196800" cy="6220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449308"/>
            <a:ext cx="4514400" cy="4752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r>
              <a:rPr lang="fr-FR" dirty="0" smtClean="0"/>
              <a:t>Insert key </a:t>
            </a:r>
            <a:r>
              <a:rPr lang="fr-FR" dirty="0" err="1" smtClean="0"/>
              <a:t>visual</a:t>
            </a:r>
            <a:endParaRPr lang="fr-FR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4659015" y="1448780"/>
            <a:ext cx="7539335" cy="4752528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sz="1800" b="0" i="0" u="none" baseline="0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9459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910506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/>
          <p:cNvSpPr/>
          <p:nvPr userDrawn="1">
            <p:custDataLst>
              <p:tags r:id="rId4"/>
            </p:custDataLst>
          </p:nvPr>
        </p:nvSpPr>
        <p:spPr bwMode="gray">
          <a:xfrm>
            <a:off x="605134" y="1414800"/>
            <a:ext cx="11569736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 bwMode="gray">
          <a:xfrm>
            <a:off x="626400" y="1449308"/>
            <a:ext cx="3887914" cy="47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 bwMode="gray">
          <a:xfrm>
            <a:off x="4658995" y="1449308"/>
            <a:ext cx="7539355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toc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Rechteck 8" hidden="1"/>
          <p:cNvSpPr/>
          <p:nvPr userDrawn="1">
            <p:custDataLst>
              <p:tags r:id="rId7"/>
            </p:custDataLst>
          </p:nvPr>
        </p:nvSpPr>
        <p:spPr bwMode="gray">
          <a:xfrm>
            <a:off x="8978900" y="-2"/>
            <a:ext cx="3219450" cy="140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40071114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87747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 userDrawn="1">
            <p:custDataLst>
              <p:tags r:id="rId4"/>
            </p:custDataLst>
          </p:nvPr>
        </p:nvSpPr>
        <p:spPr bwMode="gray">
          <a:xfrm>
            <a:off x="0" y="1414800"/>
            <a:ext cx="12196800" cy="480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hteck 6" hidden="1"/>
          <p:cNvSpPr/>
          <p:nvPr userDrawn="1">
            <p:custDataLst>
              <p:tags r:id="rId5"/>
            </p:custDataLst>
          </p:nvPr>
        </p:nvSpPr>
        <p:spPr bwMode="gray">
          <a:xfrm>
            <a:off x="8978900" y="-1"/>
            <a:ext cx="3219450" cy="141287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custDataLst>
      <p:custData r:id="rId2"/>
    </p:custDataLst>
    <p:extLst>
      <p:ext uri="{BB962C8B-B14F-4D97-AF65-F5344CB8AC3E}">
        <p14:creationId xmlns:p14="http://schemas.microsoft.com/office/powerpoint/2010/main" val="40722036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7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42" Type="http://schemas.openxmlformats.org/officeDocument/2006/relationships/tags" Target="../tags/tag10.xml"/><Relationship Id="rId47" Type="http://schemas.openxmlformats.org/officeDocument/2006/relationships/tags" Target="../tags/tag15.xml"/><Relationship Id="rId50" Type="http://schemas.openxmlformats.org/officeDocument/2006/relationships/tags" Target="../tags/tag18.xml"/><Relationship Id="rId55" Type="http://schemas.openxmlformats.org/officeDocument/2006/relationships/tags" Target="../tags/tag23.xml"/><Relationship Id="rId63" Type="http://schemas.openxmlformats.org/officeDocument/2006/relationships/tags" Target="../tags/tag3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9.xml"/><Relationship Id="rId54" Type="http://schemas.openxmlformats.org/officeDocument/2006/relationships/tags" Target="../tags/tag22.xml"/><Relationship Id="rId62" Type="http://schemas.openxmlformats.org/officeDocument/2006/relationships/tags" Target="../tags/tag3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tags" Target="../tags/tag5.xml"/><Relationship Id="rId40" Type="http://schemas.openxmlformats.org/officeDocument/2006/relationships/tags" Target="../tags/tag8.xml"/><Relationship Id="rId45" Type="http://schemas.openxmlformats.org/officeDocument/2006/relationships/tags" Target="../tags/tag13.xml"/><Relationship Id="rId53" Type="http://schemas.openxmlformats.org/officeDocument/2006/relationships/tags" Target="../tags/tag21.xml"/><Relationship Id="rId58" Type="http://schemas.openxmlformats.org/officeDocument/2006/relationships/tags" Target="../tags/tag26.xml"/><Relationship Id="rId66" Type="http://schemas.openxmlformats.org/officeDocument/2006/relationships/image" Target="../media/image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4.xml"/><Relationship Id="rId49" Type="http://schemas.openxmlformats.org/officeDocument/2006/relationships/tags" Target="../tags/tag17.xml"/><Relationship Id="rId57" Type="http://schemas.openxmlformats.org/officeDocument/2006/relationships/tags" Target="../tags/tag25.xml"/><Relationship Id="rId61" Type="http://schemas.openxmlformats.org/officeDocument/2006/relationships/tags" Target="../tags/tag2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2.xml"/><Relationship Id="rId52" Type="http://schemas.openxmlformats.org/officeDocument/2006/relationships/tags" Target="../tags/tag20.xml"/><Relationship Id="rId60" Type="http://schemas.openxmlformats.org/officeDocument/2006/relationships/tags" Target="../tags/tag28.xml"/><Relationship Id="rId65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Relationship Id="rId43" Type="http://schemas.openxmlformats.org/officeDocument/2006/relationships/tags" Target="../tags/tag11.xml"/><Relationship Id="rId48" Type="http://schemas.openxmlformats.org/officeDocument/2006/relationships/tags" Target="../tags/tag16.xml"/><Relationship Id="rId56" Type="http://schemas.openxmlformats.org/officeDocument/2006/relationships/tags" Target="../tags/tag24.xml"/><Relationship Id="rId64" Type="http://schemas.openxmlformats.org/officeDocument/2006/relationships/tags" Target="../tags/tag32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9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38" Type="http://schemas.openxmlformats.org/officeDocument/2006/relationships/tags" Target="../tags/tag6.xml"/><Relationship Id="rId46" Type="http://schemas.openxmlformats.org/officeDocument/2006/relationships/tags" Target="../tags/tag14.xml"/><Relationship Id="rId59" Type="http://schemas.openxmlformats.org/officeDocument/2006/relationships/tags" Target="../tags/tag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8249298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think-cell Slide" r:id="rId65" imgW="270" imgH="270" progId="TCLayout.ActiveDocument.1">
                  <p:embed/>
                </p:oleObj>
              </mc:Choice>
              <mc:Fallback>
                <p:oleObj name="think-cell Slide" r:id="rId6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5"/>
            </p:custDataLst>
          </p:nvPr>
        </p:nvSpPr>
        <p:spPr bwMode="gray">
          <a:xfrm>
            <a:off x="626567" y="440748"/>
            <a:ext cx="820733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6"/>
            </p:custDataLst>
          </p:nvPr>
        </p:nvSpPr>
        <p:spPr bwMode="gray">
          <a:xfrm>
            <a:off x="626399" y="1449308"/>
            <a:ext cx="11087763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37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38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39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40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41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42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43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44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45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46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47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48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49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50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51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52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53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54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55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56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57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58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59"/>
            </p:custDataLst>
          </p:nvPr>
        </p:nvCxnSpPr>
        <p:spPr bwMode="gray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gray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ru-RU" sz="1000" b="1" dirty="0" smtClean="0">
                <a:solidFill>
                  <a:srgbClr val="879BAA"/>
                </a:solidFill>
              </a:rPr>
              <a:t>Без</a:t>
            </a:r>
            <a:r>
              <a:rPr lang="ru-RU" sz="1000" b="1" baseline="0" dirty="0" smtClean="0">
                <a:solidFill>
                  <a:srgbClr val="879BAA"/>
                </a:solidFill>
              </a:rPr>
              <a:t> ограничений</a:t>
            </a:r>
            <a:r>
              <a:rPr lang="en-US" sz="1000" b="1" dirty="0" smtClean="0">
                <a:solidFill>
                  <a:srgbClr val="879BAA"/>
                </a:solidFill>
              </a:rPr>
              <a:t> </a:t>
            </a:r>
            <a:r>
              <a:rPr lang="en-US" sz="1000" b="1" dirty="0" smtClean="0">
                <a:solidFill>
                  <a:srgbClr val="879BAA"/>
                </a:solidFill>
              </a:rPr>
              <a:t>© Siemens AG 2018</a:t>
            </a:r>
            <a:endParaRPr lang="en-US" sz="1000" b="1" dirty="0">
              <a:solidFill>
                <a:srgbClr val="879BAA"/>
              </a:solidFill>
            </a:endParaRPr>
          </a:p>
        </p:txBody>
      </p:sp>
      <p:sp>
        <p:nvSpPr>
          <p:cNvPr id="66" name="p4pp footer - cdtTextBox 13 Id19" hidden="1"/>
          <p:cNvSpPr txBox="1"/>
          <p:nvPr>
            <p:custDataLst>
              <p:tags r:id="rId61"/>
            </p:custDataLst>
          </p:nvPr>
        </p:nvSpPr>
        <p:spPr bwMode="gray"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Author / Department</a:t>
            </a:r>
          </a:p>
        </p:txBody>
      </p:sp>
      <p:sp>
        <p:nvSpPr>
          <p:cNvPr id="64" name="p4pp date - cdtTextBox 12 Id17" hidden="1"/>
          <p:cNvSpPr txBox="1"/>
          <p:nvPr>
            <p:custDataLst>
              <p:tags r:id="rId62"/>
            </p:custDataLst>
          </p:nvPr>
        </p:nvSpPr>
        <p:spPr bwMode="gray"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XX.XX.20XX</a:t>
            </a:r>
          </a:p>
        </p:txBody>
      </p:sp>
      <p:sp>
        <p:nvSpPr>
          <p:cNvPr id="65" name="p4pp page - cdtTextBox 11 Id18" hidden="1"/>
          <p:cNvSpPr txBox="1"/>
          <p:nvPr>
            <p:custDataLst>
              <p:tags r:id="rId63"/>
            </p:custDataLst>
          </p:nvPr>
        </p:nvSpPr>
        <p:spPr bwMode="gray"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7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787200" y="6598800"/>
            <a:ext cx="8409600" cy="259200"/>
          </a:xfrm>
          <a:prstGeom prst="rect">
            <a:avLst/>
          </a:prstGeom>
        </p:spPr>
        <p:txBody>
          <a:bodyPr vert="horz" lIns="0" tIns="0" rIns="482400" bIns="115200" rtlCol="0" anchor="ctr"/>
          <a:lstStyle>
            <a:lvl1pPr algn="r">
              <a:defRPr lang="en-US" sz="10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DF MC GMC, 04/2018</a:t>
            </a:r>
            <a:endParaRPr lang="en-US" dirty="0"/>
          </a:p>
        </p:txBody>
      </p:sp>
      <p:sp>
        <p:nvSpPr>
          <p:cNvPr id="74" name="date"/>
          <p:cNvSpPr>
            <a:spLocks noGrp="1"/>
          </p:cNvSpPr>
          <p:nvPr>
            <p:ph type="dt" sz="half" idx="2"/>
          </p:nvPr>
        </p:nvSpPr>
        <p:spPr bwMode="gray">
          <a:xfrm>
            <a:off x="0" y="6598800"/>
            <a:ext cx="3931200" cy="259200"/>
          </a:xfrm>
          <a:prstGeom prst="rect">
            <a:avLst/>
          </a:prstGeom>
        </p:spPr>
        <p:txBody>
          <a:bodyPr vert="horz" lIns="1908000" tIns="0" rIns="0" bIns="11520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3" name="page"/>
          <p:cNvSpPr>
            <a:spLocks noGrp="1"/>
          </p:cNvSpPr>
          <p:nvPr>
            <p:ph type="sldNum" sz="quarter" idx="12"/>
          </p:nvPr>
        </p:nvSpPr>
        <p:spPr bwMode="gray">
          <a:xfrm>
            <a:off x="0" y="6598800"/>
            <a:ext cx="1764000" cy="259200"/>
          </a:xfrm>
          <a:prstGeom prst="rect">
            <a:avLst/>
          </a:prstGeom>
        </p:spPr>
        <p:txBody>
          <a:bodyPr vert="horz" lIns="626400" tIns="0" rIns="0" bIns="115200" rtlCol="0" anchor="t" anchorCtr="0"/>
          <a:lstStyle>
            <a:lvl1pPr>
              <a:defRPr lang="en-US" sz="1000" b="0" smtClean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empower - DO NOT DELETE!!!" hidden="1"/>
          <p:cNvSpPr/>
          <p:nvPr>
            <p:custDataLst>
              <p:tags r:id="rId64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9" name="Group 33"/>
          <p:cNvGrpSpPr>
            <a:grpSpLocks noChangeAspect="1"/>
          </p:cNvGrpSpPr>
          <p:nvPr/>
        </p:nvGrpSpPr>
        <p:grpSpPr bwMode="gray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0" name="AutoShape 32"/>
            <p:cNvSpPr>
              <a:spLocks noChangeAspect="1" noChangeArrowheads="1" noTextEdit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Rectangle 34"/>
            <p:cNvSpPr>
              <a:spLocks noChangeArrowheads="1"/>
            </p:cNvSpPr>
            <p:nvPr userDrawn="1"/>
          </p:nvSpPr>
          <p:spPr bwMode="gray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35"/>
            <p:cNvSpPr>
              <a:spLocks/>
            </p:cNvSpPr>
            <p:nvPr userDrawn="1"/>
          </p:nvSpPr>
          <p:spPr bwMode="gray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gray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gray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38"/>
            <p:cNvSpPr>
              <a:spLocks/>
            </p:cNvSpPr>
            <p:nvPr userDrawn="1"/>
          </p:nvSpPr>
          <p:spPr bwMode="gray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gray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40"/>
            <p:cNvSpPr>
              <a:spLocks/>
            </p:cNvSpPr>
            <p:nvPr userDrawn="1"/>
          </p:nvSpPr>
          <p:spPr bwMode="gray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gray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gray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43"/>
            <p:cNvSpPr>
              <a:spLocks/>
            </p:cNvSpPr>
            <p:nvPr userDrawn="1"/>
          </p:nvSpPr>
          <p:spPr bwMode="gray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gray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gray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gray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gray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48"/>
            <p:cNvSpPr>
              <a:spLocks/>
            </p:cNvSpPr>
            <p:nvPr userDrawn="1"/>
          </p:nvSpPr>
          <p:spPr bwMode="gray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49"/>
            <p:cNvSpPr>
              <a:spLocks/>
            </p:cNvSpPr>
            <p:nvPr userDrawn="1"/>
          </p:nvSpPr>
          <p:spPr bwMode="gray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50"/>
            <p:cNvSpPr>
              <a:spLocks/>
            </p:cNvSpPr>
            <p:nvPr userDrawn="1"/>
          </p:nvSpPr>
          <p:spPr bwMode="gray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51"/>
            <p:cNvSpPr>
              <a:spLocks/>
            </p:cNvSpPr>
            <p:nvPr userDrawn="1"/>
          </p:nvSpPr>
          <p:spPr bwMode="gray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52"/>
            <p:cNvSpPr>
              <a:spLocks/>
            </p:cNvSpPr>
            <p:nvPr userDrawn="1"/>
          </p:nvSpPr>
          <p:spPr bwMode="gray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53"/>
            <p:cNvSpPr>
              <a:spLocks/>
            </p:cNvSpPr>
            <p:nvPr userDrawn="1"/>
          </p:nvSpPr>
          <p:spPr bwMode="gray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54"/>
            <p:cNvSpPr>
              <a:spLocks/>
            </p:cNvSpPr>
            <p:nvPr userDrawn="1"/>
          </p:nvSpPr>
          <p:spPr bwMode="gray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55"/>
            <p:cNvSpPr>
              <a:spLocks/>
            </p:cNvSpPr>
            <p:nvPr userDrawn="1"/>
          </p:nvSpPr>
          <p:spPr bwMode="gray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56"/>
            <p:cNvSpPr>
              <a:spLocks/>
            </p:cNvSpPr>
            <p:nvPr userDrawn="1"/>
          </p:nvSpPr>
          <p:spPr bwMode="gray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57"/>
            <p:cNvSpPr>
              <a:spLocks/>
            </p:cNvSpPr>
            <p:nvPr userDrawn="1"/>
          </p:nvSpPr>
          <p:spPr bwMode="gray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58"/>
            <p:cNvSpPr>
              <a:spLocks/>
            </p:cNvSpPr>
            <p:nvPr userDrawn="1"/>
          </p:nvSpPr>
          <p:spPr bwMode="gray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59"/>
            <p:cNvSpPr>
              <a:spLocks/>
            </p:cNvSpPr>
            <p:nvPr userDrawn="1"/>
          </p:nvSpPr>
          <p:spPr bwMode="gray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0" name="Gruppieren 129"/>
          <p:cNvGrpSpPr/>
          <p:nvPr/>
        </p:nvGrpSpPr>
        <p:grpSpPr bwMode="gray"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131" name="Gerade Verbindung 130"/>
            <p:cNvCxnSpPr/>
            <p:nvPr userDrawn="1"/>
          </p:nvCxnSpPr>
          <p:spPr bwMode="gray">
            <a:xfrm>
              <a:off x="626567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Gerade Verbindung 131"/>
            <p:cNvCxnSpPr/>
            <p:nvPr userDrawn="1"/>
          </p:nvCxnSpPr>
          <p:spPr bwMode="gray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 userDrawn="1"/>
          </p:nvCxnSpPr>
          <p:spPr bwMode="gray">
            <a:xfrm>
              <a:off x="6243191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 userDrawn="1"/>
          </p:nvCxnSpPr>
          <p:spPr bwMode="gray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 userDrawn="1"/>
          </p:nvCxnSpPr>
          <p:spPr bwMode="gray">
            <a:xfrm>
              <a:off x="1171579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Gerade Verbindung 135"/>
            <p:cNvCxnSpPr/>
            <p:nvPr userDrawn="1"/>
          </p:nvCxnSpPr>
          <p:spPr bwMode="gray">
            <a:xfrm rot="5400000">
              <a:off x="123228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Gerade Verbindung 136"/>
            <p:cNvCxnSpPr/>
            <p:nvPr userDrawn="1"/>
          </p:nvCxnSpPr>
          <p:spPr bwMode="gray">
            <a:xfrm rot="5400000">
              <a:off x="123228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Gerade Verbindung 137"/>
            <p:cNvCxnSpPr/>
            <p:nvPr userDrawn="1"/>
          </p:nvCxnSpPr>
          <p:spPr bwMode="gray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Gerade Verbindung 138"/>
            <p:cNvCxnSpPr/>
            <p:nvPr userDrawn="1"/>
          </p:nvCxnSpPr>
          <p:spPr bwMode="gray">
            <a:xfrm rot="5400000">
              <a:off x="12322800" y="36630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Gerade Verbindung 139"/>
            <p:cNvCxnSpPr/>
            <p:nvPr userDrawn="1"/>
          </p:nvCxnSpPr>
          <p:spPr bwMode="gray">
            <a:xfrm rot="5400000">
              <a:off x="123228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 userDrawn="1"/>
          </p:nvCxnSpPr>
          <p:spPr bwMode="gray">
            <a:xfrm rot="5400000">
              <a:off x="123228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 userDrawn="1"/>
          </p:nvCxnSpPr>
          <p:spPr bwMode="gray">
            <a:xfrm>
              <a:off x="626567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Gerade Verbindung 142"/>
            <p:cNvCxnSpPr/>
            <p:nvPr userDrawn="1"/>
          </p:nvCxnSpPr>
          <p:spPr bwMode="gray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143"/>
            <p:cNvCxnSpPr/>
            <p:nvPr userDrawn="1"/>
          </p:nvCxnSpPr>
          <p:spPr bwMode="gray">
            <a:xfrm>
              <a:off x="6243191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Gerade Verbindung 144"/>
            <p:cNvCxnSpPr/>
            <p:nvPr userDrawn="1"/>
          </p:nvCxnSpPr>
          <p:spPr bwMode="gray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45"/>
            <p:cNvCxnSpPr/>
            <p:nvPr userDrawn="1"/>
          </p:nvCxnSpPr>
          <p:spPr bwMode="gray">
            <a:xfrm>
              <a:off x="1171579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 userDrawn="1"/>
          </p:nvCxnSpPr>
          <p:spPr bwMode="gray">
            <a:xfrm rot="5400000">
              <a:off x="-126000" y="24265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 userDrawn="1"/>
          </p:nvCxnSpPr>
          <p:spPr bwMode="gray">
            <a:xfrm rot="5400000">
              <a:off x="-126000" y="9627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 userDrawn="1"/>
          </p:nvCxnSpPr>
          <p:spPr bwMode="gray">
            <a:xfrm rot="5400000">
              <a:off x="-126000" y="135878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Gerade Verbindung 149"/>
            <p:cNvCxnSpPr/>
            <p:nvPr userDrawn="1"/>
          </p:nvCxnSpPr>
          <p:spPr bwMode="gray">
            <a:xfrm rot="5400000">
              <a:off x="-126000" y="366303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 userDrawn="1"/>
          </p:nvCxnSpPr>
          <p:spPr bwMode="gray">
            <a:xfrm rot="5400000">
              <a:off x="-126000" y="380705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 userDrawn="1"/>
          </p:nvCxnSpPr>
          <p:spPr bwMode="gray">
            <a:xfrm rot="5400000">
              <a:off x="-126000" y="611130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6639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baseline="0">
          <a:solidFill>
            <a:srgbClr val="00646E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baseline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baseline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baseline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baseline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202.xml"/><Relationship Id="rId9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214.xml"/><Relationship Id="rId9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5.jpeg"/><Relationship Id="rId5" Type="http://schemas.openxmlformats.org/officeDocument/2006/relationships/tags" Target="../tags/tag223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222.xml"/><Relationship Id="rId9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74.xml"/><Relationship Id="rId9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F-MC-FS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siemens.</a:t>
            </a:r>
            <a:r>
              <a:rPr lang="en-US" dirty="0" smtClean="0"/>
              <a:t>com</a:t>
            </a:r>
            <a:r>
              <a:rPr lang="en-US" dirty="0" smtClean="0"/>
              <a:t>/sinamics-g120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27063" y="5877272"/>
            <a:ext cx="2627796" cy="324000"/>
          </a:xfrm>
        </p:spPr>
        <p:txBody>
          <a:bodyPr/>
          <a:lstStyle/>
          <a:p>
            <a:r>
              <a:rPr lang="ru-RU" dirty="0" smtClean="0"/>
              <a:t>Без ограничений </a:t>
            </a:r>
            <a:r>
              <a:rPr lang="en-US" dirty="0" smtClean="0"/>
              <a:t>© </a:t>
            </a:r>
            <a:r>
              <a:rPr lang="en-US" dirty="0" smtClean="0"/>
              <a:t>Siemens AG 2018</a:t>
            </a: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26791" y="4480613"/>
            <a:ext cx="6480496" cy="1324651"/>
          </a:xfrm>
        </p:spPr>
        <p:txBody>
          <a:bodyPr/>
          <a:lstStyle/>
          <a:p>
            <a:r>
              <a:rPr lang="en-US" dirty="0" smtClean="0"/>
              <a:t>SINAMICS G120</a:t>
            </a:r>
            <a:br>
              <a:rPr lang="en-US" dirty="0" smtClean="0"/>
            </a:br>
            <a:r>
              <a:rPr lang="en-US" sz="2200" dirty="0" smtClean="0"/>
              <a:t>Firmware Functions - Version 4.7 SP10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3962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532948" cy="648000"/>
          </a:xfrm>
        </p:spPr>
        <p:txBody>
          <a:bodyPr/>
          <a:lstStyle/>
          <a:p>
            <a:r>
              <a:rPr lang="ru-RU" dirty="0"/>
              <a:t>Синхронно-реактивные </a:t>
            </a:r>
            <a:r>
              <a:rPr lang="en-US" dirty="0"/>
              <a:t>SIMOTICS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dirty="0" smtClean="0"/>
              <a:t>SINAMICS G110M/G120D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Типоразмер </a:t>
            </a:r>
            <a:r>
              <a:rPr lang="en-US" dirty="0" smtClean="0"/>
              <a:t>FS </a:t>
            </a:r>
            <a:r>
              <a:rPr lang="en-US" dirty="0" smtClean="0"/>
              <a:t>80 – 112, 1500/1800/2610 </a:t>
            </a:r>
            <a:r>
              <a:rPr lang="ru-RU" dirty="0" smtClean="0"/>
              <a:t>об</a:t>
            </a:r>
            <a:r>
              <a:rPr lang="en-US" dirty="0" smtClean="0"/>
              <a:t>/</a:t>
            </a:r>
            <a:r>
              <a:rPr lang="ru-RU" dirty="0" smtClean="0"/>
              <a:t>мин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8579147"/>
              </p:ext>
            </p:extLst>
          </p:nvPr>
        </p:nvGraphicFramePr>
        <p:xfrm>
          <a:off x="627063" y="1444370"/>
          <a:ext cx="11088686" cy="4494939"/>
        </p:xfrm>
        <a:graphic>
          <a:graphicData uri="http://schemas.openxmlformats.org/drawingml/2006/table">
            <a:tbl>
              <a:tblPr/>
              <a:tblGrid>
                <a:gridCol w="490073"/>
                <a:gridCol w="400564"/>
                <a:gridCol w="435078"/>
                <a:gridCol w="435078"/>
                <a:gridCol w="435078"/>
                <a:gridCol w="362564"/>
                <a:gridCol w="362564"/>
                <a:gridCol w="362564"/>
                <a:gridCol w="435078"/>
                <a:gridCol w="1377745"/>
                <a:gridCol w="580103"/>
                <a:gridCol w="725129"/>
                <a:gridCol w="435078"/>
                <a:gridCol w="725129"/>
                <a:gridCol w="1377745"/>
                <a:gridCol w="784658"/>
                <a:gridCol w="1364458"/>
              </a:tblGrid>
              <a:tr h="285751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N50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N60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N87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Connection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800" b="1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η</a:t>
                      </a:r>
                      <a:r>
                        <a:rPr lang="en-US" sz="8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SIMOTICS  GP/SD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VSD4000 Line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en-US" sz="10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limit</a:t>
                      </a:r>
                      <a: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GP/SD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IES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HO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G110M 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HO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G120D</a:t>
                      </a:r>
                      <a:endParaRPr lang="en-US" sz="8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3947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FS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Hz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kgm</a:t>
                      </a:r>
                      <a:r>
                        <a:rPr lang="en-US" sz="800" b="0" i="0" u="none" strike="noStrike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rpm</a:t>
                      </a:r>
                      <a:endParaRPr lang="en-US" sz="800" b="0" i="0" u="none" strike="noStrike" baseline="30000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61804">
                <a:tc gridSpan="15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Insulation:</a:t>
                      </a:r>
                      <a:r>
                        <a:rPr lang="en-US" sz="800" b="0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 class 155 (thermal class F), degree of protection IP55, utilized according to Class F to B</a:t>
                      </a:r>
                    </a:p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Operation with a SINAMICS converter with uncontrolled infeed – rated motor voltages 380 V, 50 Hz / 440 V, 60 Hz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64755">
                <a:tc gridSpan="15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1500/ 1800/2610rpm, 4-pole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54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14-0DB2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6SL3517-1BE12-3AM0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0,75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6SL3525-0PE17-5AA1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3,4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84,0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1,49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6SL3517-1BE12-3AM0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0,75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6SL3525-0PE17-5AA1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3,5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87,5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2,55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1,1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6SL3517-1BE13-3AM0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6SL3525-0PE21-5AA1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14-0DB3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6SL3517-1BE12-3AM0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6SL3525-0PE17-5AA1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6SL3517-1BE12-3AM0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0.75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6SL3525-0PE17-5AA1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6SL3517-1BE14-3AM0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dirty="0" smtClean="0"/>
                        <a:t>6SL3525-0PE21-5AA1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14-0EB0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6SL3517-1BE13-3AM0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6SL3525-0PE21-5AA1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6SL3517-1BE13-3AM0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6SL3525-0PE21-5AA1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6SL3517-1BE16-3AM0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dirty="0" smtClean="0"/>
                        <a:t>6SL3525-0PE23-0AA1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14-0EB4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0.0043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6SL3517-1BE14-3AM0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6SL3525-0PE21-5AA1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90M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6SL3517-1BE14-3AM0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dirty="0" smtClean="0"/>
                        <a:t>6SL3525-0PE21-5AA1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6SL3517-1BE17-7AM0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6SL3525-0PE23-0AA1</a:t>
                      </a:r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/>
                        <a:t>112M</a:t>
                      </a:r>
                      <a:endParaRPr lang="en-US" sz="800" b="1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14-1BB02-1</a:t>
                      </a:r>
                      <a:r>
                        <a:rPr lang="en-US" sz="800" b="0" i="0" u="none" strike="noStrike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■■■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3.000/4.200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6SL3517-1BE16-3AM0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6SL3525-0PE23-0AA1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6SL3517-1BE16-3AM0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6SL3525-0PE23-0AA1</a:t>
                      </a:r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dirty="0" smtClean="0"/>
                        <a:t>6SL3525-0PE24-0AA1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/>
                        <a:t>112M</a:t>
                      </a:r>
                      <a:endParaRPr lang="en-US" sz="800" b="1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14-1BB1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3.000/4.200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6SL3517-1BE17-7AM0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6SL3525-0PE23-0AA1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6SL3517-1BE17-7AM0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6SL3525-0PE23-0AA1</a:t>
                      </a:r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dirty="0" smtClean="0"/>
                        <a:t>6SL3525-0PE25-5AA1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7537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/>
                        <a:t>112M</a:t>
                      </a:r>
                      <a:endParaRPr lang="en-US" sz="800" b="1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14-1BB2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3.000/4.200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6SL3525-0PE24-0AA1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6SL3525-0PE24-0AA1</a:t>
                      </a:r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dirty="0" smtClean="0"/>
                        <a:t>6SL3525-0PE27-5AA1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23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532948" cy="648000"/>
          </a:xfrm>
        </p:spPr>
        <p:txBody>
          <a:bodyPr/>
          <a:lstStyle/>
          <a:p>
            <a:r>
              <a:rPr lang="ru-RU" dirty="0"/>
              <a:t>Синхронно-реактивные </a:t>
            </a:r>
            <a:r>
              <a:rPr lang="en-US" dirty="0"/>
              <a:t>SIMOTICS </a:t>
            </a:r>
            <a:r>
              <a:rPr lang="ru-RU" dirty="0"/>
              <a:t>и</a:t>
            </a:r>
            <a:r>
              <a:rPr lang="en-US" dirty="0"/>
              <a:t> SINAMICS G110M/G120D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Типоразмер </a:t>
            </a:r>
            <a:r>
              <a:rPr lang="en-US" dirty="0" smtClean="0"/>
              <a:t>FS </a:t>
            </a:r>
            <a:r>
              <a:rPr lang="en-US" dirty="0" smtClean="0"/>
              <a:t>132, 1500/1800/2610 </a:t>
            </a:r>
            <a:r>
              <a:rPr lang="ru-RU" dirty="0" smtClean="0"/>
              <a:t>об</a:t>
            </a:r>
            <a:r>
              <a:rPr lang="en-US" dirty="0" smtClean="0"/>
              <a:t>/</a:t>
            </a:r>
            <a:r>
              <a:rPr lang="ru-RU" dirty="0" smtClean="0"/>
              <a:t>мин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5691994"/>
              </p:ext>
            </p:extLst>
          </p:nvPr>
        </p:nvGraphicFramePr>
        <p:xfrm>
          <a:off x="606223" y="1444370"/>
          <a:ext cx="11109526" cy="1673722"/>
        </p:xfrm>
        <a:graphic>
          <a:graphicData uri="http://schemas.openxmlformats.org/drawingml/2006/table">
            <a:tbl>
              <a:tblPr/>
              <a:tblGrid>
                <a:gridCol w="490994"/>
                <a:gridCol w="401317"/>
                <a:gridCol w="435896"/>
                <a:gridCol w="435896"/>
                <a:gridCol w="435896"/>
                <a:gridCol w="363245"/>
                <a:gridCol w="363245"/>
                <a:gridCol w="363245"/>
                <a:gridCol w="435896"/>
                <a:gridCol w="1380334"/>
                <a:gridCol w="581193"/>
                <a:gridCol w="726492"/>
                <a:gridCol w="435896"/>
                <a:gridCol w="726492"/>
                <a:gridCol w="1380334"/>
                <a:gridCol w="786133"/>
                <a:gridCol w="1367022"/>
              </a:tblGrid>
              <a:tr h="285751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N50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N60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N87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Connection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800" b="1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η</a:t>
                      </a:r>
                      <a:r>
                        <a:rPr lang="en-US" sz="8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SIMOTICS  GP/SD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VSD4000 Line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en-US" sz="10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limit</a:t>
                      </a:r>
                      <a: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GP/SD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IES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HO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G110M 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HO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G120D</a:t>
                      </a:r>
                      <a:endParaRPr lang="en-US" sz="8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3947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FS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Hz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kgm</a:t>
                      </a:r>
                      <a:r>
                        <a:rPr lang="en-US" sz="800" b="0" i="0" u="none" strike="noStrike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rpm</a:t>
                      </a:r>
                      <a:endParaRPr lang="en-US" sz="800" b="0" i="0" u="none" strike="noStrike" baseline="30000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61804">
                <a:tc gridSpan="15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Insulation:</a:t>
                      </a:r>
                      <a:r>
                        <a:rPr lang="en-US" sz="800" b="0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 class 155 (thermal class F), degree of protection IP55, utilized according to Class F to B</a:t>
                      </a:r>
                    </a:p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Operation with a SINAMICS converter with uncontrolled infeed – rated motor voltages 380 V, 50 Hz / 440 V, 60 Hz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64755">
                <a:tc gridSpan="15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1500/ 1800/2610rpm, 4-pole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54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04-1CB0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3.200/4.500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6SL3525-0PE25-5AA1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6SL3525-0PE25-5AA1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04-1CB2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3.200/4.500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7,5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6SL3525-0PE27-5AA1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6SL3525-0PE27-5AA1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064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604956" cy="648000"/>
          </a:xfrm>
        </p:spPr>
        <p:txBody>
          <a:bodyPr/>
          <a:lstStyle/>
          <a:p>
            <a:r>
              <a:rPr lang="ru-RU" dirty="0"/>
              <a:t>Синхронно-реактивные </a:t>
            </a:r>
            <a:r>
              <a:rPr lang="en-US" dirty="0"/>
              <a:t>SIMOTICS </a:t>
            </a:r>
            <a:r>
              <a:rPr lang="ru-RU" dirty="0"/>
              <a:t>и</a:t>
            </a:r>
            <a:r>
              <a:rPr lang="en-US" dirty="0"/>
              <a:t> SINAMICS G110M/G120D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Типоразмер </a:t>
            </a:r>
            <a:r>
              <a:rPr lang="en-US" dirty="0" smtClean="0"/>
              <a:t>FS </a:t>
            </a:r>
            <a:r>
              <a:rPr lang="en-US" dirty="0" smtClean="0"/>
              <a:t>80 – 112; 3000/3600 rpm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4361336"/>
              </p:ext>
            </p:extLst>
          </p:nvPr>
        </p:nvGraphicFramePr>
        <p:xfrm>
          <a:off x="609412" y="1458236"/>
          <a:ext cx="11106337" cy="2925078"/>
        </p:xfrm>
        <a:graphic>
          <a:graphicData uri="http://schemas.openxmlformats.org/drawingml/2006/table">
            <a:tbl>
              <a:tblPr/>
              <a:tblGrid>
                <a:gridCol w="632423"/>
                <a:gridCol w="616113"/>
                <a:gridCol w="496811"/>
                <a:gridCol w="432048"/>
                <a:gridCol w="360040"/>
                <a:gridCol w="360040"/>
                <a:gridCol w="432048"/>
                <a:gridCol w="360040"/>
                <a:gridCol w="1440160"/>
                <a:gridCol w="576064"/>
                <a:gridCol w="720080"/>
                <a:gridCol w="432048"/>
                <a:gridCol w="720080"/>
                <a:gridCol w="1368152"/>
                <a:gridCol w="792088"/>
                <a:gridCol w="1368102"/>
              </a:tblGrid>
              <a:tr h="27526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N50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N60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Connection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800" b="1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η</a:t>
                      </a:r>
                      <a:r>
                        <a:rPr lang="en-US" sz="8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SIMOTICS  SD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VSD4000 Line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en-US" sz="10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limit</a:t>
                      </a:r>
                      <a:endParaRPr lang="en-US" sz="10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IES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HO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G110M 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HO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G120D</a:t>
                      </a:r>
                      <a:endParaRPr lang="en-US" sz="8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57931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FS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Hz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kgm</a:t>
                      </a:r>
                      <a:r>
                        <a:rPr lang="en-US" sz="800" b="0" i="0" u="none" strike="noStrike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rpm</a:t>
                      </a:r>
                      <a:endParaRPr lang="en-US" sz="800" b="0" i="0" u="none" strike="noStrike" baseline="30000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54526">
                <a:tc gridSpan="14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Insulation:</a:t>
                      </a:r>
                      <a:r>
                        <a:rPr lang="en-US" sz="800" b="0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 class 155 (thermal class F), degree of protection IP55, utilized according to Class F to B</a:t>
                      </a:r>
                    </a:p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Operation with a SINAMICS converter with uncontrolled infeed – rated motor voltages 380 V, 50 Hz / 440 V, 60 Hz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58710">
                <a:tc gridSpan="14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3000 /3600 rpm,  4-pole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</a:tr>
              <a:tr h="158339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b="1" dirty="0" smtClean="0">
                          <a:latin typeface="+mn-lt"/>
                        </a:rPr>
                        <a:t>80M</a:t>
                      </a:r>
                      <a:endParaRPr lang="en-US" sz="800" b="1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1FP1514-0DF2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1" i="0" u="none" strike="noStrike" kern="1200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■■■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6SL3517-1BE12-3AM0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0,75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6SL3525-0PE17-5AA1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061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>
                          <a:latin typeface="+mn-lt"/>
                        </a:rPr>
                        <a:t>0,86</a:t>
                      </a:r>
                      <a:endParaRPr lang="en-US" sz="800" b="1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Y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120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2,3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82,5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2,1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6SL3517-1BE12-3AM0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0,75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6SL3525-0PE17-5AA1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5872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1FP1514-0DF3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1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1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1,1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6SL3517-1BE13-3AM0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6SL3525-0PE21-5AA1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1,1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6SL3517-1BE13-3AM0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6SL3525-0PE21-5AA1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5872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90S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1FP1514-0EF0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1" i="0" u="none" strike="noStrike" kern="1200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■■■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0,0022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6SL3517-1BE14-3AM0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6SL3525-0PE21-5AA1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061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1,75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>
                        <a:buNone/>
                      </a:pPr>
                      <a:r>
                        <a:rPr lang="en-US" sz="800" dirty="0" smtClean="0"/>
                        <a:t>4,6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>
                        <a:buNone/>
                      </a:pPr>
                      <a:r>
                        <a:rPr lang="en-US" sz="800" dirty="0" smtClean="0"/>
                        <a:t>86,5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>
                        <a:buNone/>
                      </a:pPr>
                      <a:r>
                        <a:rPr lang="en-US" sz="800" dirty="0" smtClean="0"/>
                        <a:t>3,95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6SL3517-1BE14-3AM0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6SL3525-0PE21-5AA1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87698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90L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1FP1514-0EF4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0,0031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6SL3517-1BE17-7AM0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dirty="0" smtClean="0"/>
                        <a:t>6SL3525-0PE23-0AA1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061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2,55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/>
                        <a:t>7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6SL3517-1BE16-3AM0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dirty="0" smtClean="0"/>
                        <a:t>6SL3525-0PE23-0AA1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1134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112M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14-1BF1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0,0064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6SL3517-1BE17-7AM0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dirty="0" smtClean="0"/>
                        <a:t>6SL3525-0PE23-0AA1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3,45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6SL3517-1BE17-7AM0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dirty="0" smtClean="0"/>
                        <a:t>6SL3525-0PE23-0AA1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4401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112M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14-1BF2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1" i="0" u="none" strike="noStrike" kern="1200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■■■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0,0071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6SL3525-0PE24-0AA1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/>
                        <a:t>4,55</a:t>
                      </a:r>
                      <a:endParaRPr lang="en-US" sz="800" b="1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1" i="0" u="none" strike="noStrike" kern="1200" dirty="0" smtClean="0">
                        <a:solidFill>
                          <a:srgbClr val="00557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4,0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6SL3525-0PE24-0AA1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021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>
            <p:custDataLst>
              <p:tags r:id="rId1"/>
            </p:custDataLst>
          </p:nvPr>
        </p:nvGrpSpPr>
        <p:grpSpPr>
          <a:xfrm>
            <a:off x="626567" y="440748"/>
            <a:ext cx="8208000" cy="2196108"/>
            <a:chOff x="626567" y="440748"/>
            <a:chExt cx="8208000" cy="2196108"/>
          </a:xfrm>
        </p:grpSpPr>
        <p:sp>
          <p:nvSpPr>
            <p:cNvPr id="5" name="Rectangle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26567" y="440748"/>
              <a:ext cx="8208000" cy="720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800" b="0">
                  <a:solidFill>
                    <a:schemeClr val="tx2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defRPr>
              </a:lvl1pPr>
            </a:lstStyle>
            <a:p>
              <a:r>
                <a:rPr lang="en-US" altLang="en-US" sz="2200" b="1" dirty="0" smtClean="0">
                  <a:solidFill>
                    <a:srgbClr val="00646E"/>
                  </a:solidFill>
                  <a:latin typeface="Arial"/>
                </a:rPr>
                <a:t>SINAMICS G120 Firmware V4.7 SP10</a:t>
              </a:r>
              <a:endParaRPr lang="en-US" altLang="en-US" sz="2200" b="1" dirty="0">
                <a:solidFill>
                  <a:srgbClr val="00646E"/>
                </a:solidFill>
                <a:latin typeface="Arial"/>
              </a:endParaRPr>
            </a:p>
          </p:txBody>
        </p:sp>
        <p:sp>
          <p:nvSpPr>
            <p:cNvPr id="6" name="MIO_AGENDA_ELEMENT_TITEL_1">
              <a:hlinkClick r:id="" action="ppaction://noaction"/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130623" y="1448808"/>
              <a:ext cx="5652000" cy="252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dirty="0">
                  <a:solidFill>
                    <a:srgbClr val="3B3C43"/>
                  </a:solidFill>
                </a:rPr>
                <a:t>Поддержка синхронно-реактивных моторов</a:t>
              </a:r>
              <a:endParaRPr lang="de-DE" dirty="0">
                <a:solidFill>
                  <a:srgbClr val="3B3C43"/>
                </a:solidFill>
              </a:endParaRPr>
            </a:p>
          </p:txBody>
        </p:sp>
        <p:sp>
          <p:nvSpPr>
            <p:cNvPr id="7" name="MIO_AGENDA_ELEMENT_ELEMENTNUMBER_1">
              <a:hlinkClick r:id="" action="ppaction://noaction"/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626567" y="1448808"/>
              <a:ext cx="252000" cy="252000"/>
            </a:xfrm>
            <a:prstGeom prst="rect">
              <a:avLst/>
            </a:prstGeom>
            <a:solidFill>
              <a:srgbClr val="50BED7"/>
            </a:solidFill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MIO_AGENDA_ELEMENT_TITEL_3">
              <a:hlinkClick r:id="" action="ppaction://noaction"/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130623" y="2384856"/>
              <a:ext cx="5652000" cy="252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dirty="0">
                  <a:solidFill>
                    <a:srgbClr val="3B3C43"/>
                  </a:solidFill>
                </a:rPr>
                <a:t>Дальнейшие расширения</a:t>
              </a:r>
            </a:p>
          </p:txBody>
        </p:sp>
        <p:sp>
          <p:nvSpPr>
            <p:cNvPr id="11" name="MIO_AGENDA_ELEMENT_ELEMENTNUMBER_3">
              <a:hlinkClick r:id="" action="ppaction://noaction"/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626567" y="2384856"/>
              <a:ext cx="252000" cy="252000"/>
            </a:xfrm>
            <a:prstGeom prst="rect">
              <a:avLst/>
            </a:prstGeom>
            <a:solidFill>
              <a:srgbClr val="50BED7"/>
            </a:solidFill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MIO_AGENDA_ELEMENT_TITEL_2"/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130623" y="1916832"/>
              <a:ext cx="5652000" cy="252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b="1" dirty="0">
                  <a:solidFill>
                    <a:srgbClr val="3B3C43"/>
                  </a:solidFill>
                </a:rPr>
                <a:t>Коммуникации</a:t>
              </a:r>
              <a:endParaRPr lang="en-US" b="1" dirty="0">
                <a:solidFill>
                  <a:srgbClr val="3B3C43"/>
                </a:solidFill>
              </a:endParaRPr>
            </a:p>
          </p:txBody>
        </p:sp>
        <p:sp>
          <p:nvSpPr>
            <p:cNvPr id="13" name="MIO_AGENDA_ELEMENT_ELEMENTNUMBER_2"/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626567" y="1916832"/>
              <a:ext cx="252000" cy="252000"/>
            </a:xfrm>
            <a:prstGeom prst="rect">
              <a:avLst/>
            </a:prstGeom>
            <a:solidFill>
              <a:srgbClr val="50BED7"/>
            </a:solidFill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Foliennummernplatzhalt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19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SINAMICS G120 Firmware V4.7 SP10</a:t>
            </a:r>
            <a:br>
              <a:rPr lang="en-US" altLang="en-US" dirty="0" smtClean="0"/>
            </a:br>
            <a:r>
              <a:rPr lang="ru-RU" dirty="0"/>
              <a:t>Новые значения по умолчанию для </a:t>
            </a:r>
            <a:r>
              <a:rPr lang="ru-RU" dirty="0" err="1"/>
              <a:t>Modbus</a:t>
            </a:r>
            <a:r>
              <a:rPr lang="ru-RU" dirty="0"/>
              <a:t> RTU</a:t>
            </a:r>
            <a:endParaRPr lang="en-US" noProof="0" dirty="0" smtClean="0"/>
          </a:p>
        </p:txBody>
      </p:sp>
      <p:sp>
        <p:nvSpPr>
          <p:cNvPr id="16" name="Rechteck 15"/>
          <p:cNvSpPr/>
          <p:nvPr/>
        </p:nvSpPr>
        <p:spPr bwMode="auto">
          <a:xfrm>
            <a:off x="626567" y="5121188"/>
            <a:ext cx="2160240" cy="1078698"/>
          </a:xfrm>
          <a:prstGeom prst="rect">
            <a:avLst/>
          </a:prstGeom>
          <a:solidFill>
            <a:srgbClr val="AAB4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r>
              <a:rPr lang="ru-RU" sz="1000" b="1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Справедливо</a:t>
            </a:r>
            <a:r>
              <a:rPr lang="ru-RU" sz="1000" b="1" i="0" u="none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для</a:t>
            </a:r>
            <a:r>
              <a:rPr lang="en-US" sz="1000" b="1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sz="1000" b="1" i="0" u="none" baseline="0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0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G120P (CU230P-2)</a:t>
            </a:r>
            <a:endParaRPr lang="en-US" sz="800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0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G120 (CU240B/E-2, CU250S-2)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0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G120C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0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G110M</a:t>
            </a:r>
            <a:endParaRPr lang="en-US" sz="800" dirty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8170578"/>
              </p:ext>
            </p:extLst>
          </p:nvPr>
        </p:nvGraphicFramePr>
        <p:xfrm>
          <a:off x="627063" y="1449388"/>
          <a:ext cx="11125200" cy="1659364"/>
        </p:xfrm>
        <a:graphic>
          <a:graphicData uri="http://schemas.openxmlformats.org/drawingml/2006/table">
            <a:tbl>
              <a:tblPr/>
              <a:tblGrid>
                <a:gridCol w="5328096"/>
                <a:gridCol w="324036"/>
                <a:gridCol w="5473068"/>
              </a:tblGrid>
              <a:tr h="145169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Новые значения по умолчанию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Преимущества для клиентов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</a:tr>
              <a:tr h="718319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r>
                        <a:rPr lang="ru-RU" sz="1600" dirty="0" smtClean="0"/>
                        <a:t>Увеличено время мониторинга сбоя данных на интерфейсе </a:t>
                      </a:r>
                      <a:r>
                        <a:rPr lang="ru-RU" sz="1600" dirty="0" err="1" smtClean="0"/>
                        <a:t>Modbus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RTU</a:t>
                      </a:r>
                      <a:r>
                        <a:rPr lang="de-DE" sz="1600" kern="1200" dirty="0" smtClean="0">
                          <a:solidFill>
                            <a:srgbClr val="000000"/>
                          </a:solidFill>
                          <a:latin typeface="Arial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: </a:t>
                      </a:r>
                      <a:r>
                        <a:rPr lang="de-DE" sz="1600" kern="1200" dirty="0" smtClean="0">
                          <a:solidFill>
                            <a:srgbClr val="000000"/>
                          </a:solidFill>
                          <a:latin typeface="Arial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p2040 = 10 s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ct val="0"/>
                        </a:spcBef>
                      </a:pPr>
                      <a:endParaRPr lang="de-DE" sz="1600" kern="1200" dirty="0" smtClean="0">
                        <a:solidFill>
                          <a:srgbClr val="000000"/>
                        </a:solidFill>
                        <a:latin typeface="Arial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ct val="0"/>
                        </a:spcBef>
                      </a:pPr>
                      <a:r>
                        <a:rPr lang="en-US" sz="1600" dirty="0" smtClean="0"/>
                        <a:t>r2057 </a:t>
                      </a:r>
                      <a:r>
                        <a:rPr lang="ru-RU" sz="1600" dirty="0" smtClean="0"/>
                        <a:t>указывает, как установлен переключатель адреса на преобразователе</a:t>
                      </a:r>
                      <a:endParaRPr lang="de-DE" sz="1600" kern="1200" dirty="0" smtClean="0">
                        <a:solidFill>
                          <a:srgbClr val="000000"/>
                        </a:solidFill>
                        <a:latin typeface="Arial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Wingdings" panose="05000000000000000000" pitchFamily="2" charset="2"/>
                      </a:endParaRPr>
                    </a:p>
                  </a:txBody>
                  <a:tcPr marL="144075" marR="144075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1AAAA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AAAA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ct val="0"/>
                        </a:spcBef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Простой и быстрый ввод в эксплуатацию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ct val="0"/>
                        </a:spcBef>
                      </a:pPr>
                      <a:r>
                        <a:rPr lang="ru-RU" sz="1600" dirty="0" smtClean="0"/>
                        <a:t>Новые значения по умолчанию обеспечивают надёжную работу накопителя во многих случаях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Wingdings" panose="05000000000000000000" pitchFamily="2" charset="2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237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SINAMICS G120 Firmware V4.7 SP10</a:t>
            </a:r>
            <a:br>
              <a:rPr lang="en-US" altLang="en-US" dirty="0" smtClean="0"/>
            </a:br>
            <a:r>
              <a:rPr lang="ru-RU" dirty="0"/>
              <a:t>Новые значения по умолчанию </a:t>
            </a:r>
            <a:r>
              <a:rPr lang="en-US" noProof="0" dirty="0" err="1" smtClean="0"/>
              <a:t>BACnet</a:t>
            </a:r>
            <a:r>
              <a:rPr lang="en-US" noProof="0" dirty="0" smtClean="0"/>
              <a:t> MS/TP</a:t>
            </a:r>
            <a:endParaRPr lang="en-US" noProof="0" dirty="0" smtClean="0"/>
          </a:p>
        </p:txBody>
      </p:sp>
      <p:sp>
        <p:nvSpPr>
          <p:cNvPr id="16" name="Rechteck 15"/>
          <p:cNvSpPr/>
          <p:nvPr/>
        </p:nvSpPr>
        <p:spPr bwMode="auto">
          <a:xfrm>
            <a:off x="626567" y="5373216"/>
            <a:ext cx="2160240" cy="826670"/>
          </a:xfrm>
          <a:prstGeom prst="rect">
            <a:avLst/>
          </a:prstGeom>
          <a:solidFill>
            <a:srgbClr val="AAB4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Справедливо для</a:t>
            </a:r>
            <a:r>
              <a:rPr lang="en-US" sz="1000" b="1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sz="1000" b="1" i="0" u="none" baseline="0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0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G120P (CU230P-2)</a:t>
            </a:r>
            <a:endParaRPr lang="en-US" sz="800" dirty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4362179"/>
              </p:ext>
            </p:extLst>
          </p:nvPr>
        </p:nvGraphicFramePr>
        <p:xfrm>
          <a:off x="627063" y="1449388"/>
          <a:ext cx="11125200" cy="3557760"/>
        </p:xfrm>
        <a:graphic>
          <a:graphicData uri="http://schemas.openxmlformats.org/drawingml/2006/table">
            <a:tbl>
              <a:tblPr/>
              <a:tblGrid>
                <a:gridCol w="5328096"/>
                <a:gridCol w="324036"/>
                <a:gridCol w="5473068"/>
              </a:tblGrid>
              <a:tr h="145169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Новые значения по умолчанию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Преимущества для клиентов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</a:tr>
              <a:tr h="718319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lvl="0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Скорость передачи данных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p2020 = 38,4 </a:t>
                      </a: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kbd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lvl="0"/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Увеличено время мониторинга потери данных на интерфейсе </a:t>
                      </a:r>
                      <a:r>
                        <a:rPr lang="ru-RU" sz="1600" kern="1200" dirty="0" err="1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BACnet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: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</a:b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p2040 = 10 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с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lvl="0"/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Заводская настройка максимального количества информационных кадров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p2025[1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]: 5</a:t>
                      </a:r>
                    </a:p>
                    <a:p>
                      <a:pPr lvl="0"/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Заводская настройка максимального главного адреса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p2025[3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]: 32</a:t>
                      </a:r>
                    </a:p>
                    <a:p>
                      <a:pPr lvl="0"/>
                      <a:endParaRPr lang="en-US" sz="1600" kern="120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lvl="0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r2057 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указывает настройку переключателя адреса</a:t>
                      </a:r>
                    </a:p>
                  </a:txBody>
                  <a:tcPr marL="144075" marR="144075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1AAAA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AAAA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ct val="0"/>
                        </a:spcBef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Schnelle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und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einfache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Inbetriebnahme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ct val="0"/>
                        </a:spcBef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Neue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Defaultwerte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ermöglichen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vielen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Fällen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einen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robusten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Betrieb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 des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Antriebs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Wingdings" panose="05000000000000000000" pitchFamily="2" charset="2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749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>
            <p:custDataLst>
              <p:tags r:id="rId1"/>
            </p:custDataLst>
          </p:nvPr>
        </p:nvGrpSpPr>
        <p:grpSpPr>
          <a:xfrm>
            <a:off x="626567" y="440748"/>
            <a:ext cx="8208000" cy="2196108"/>
            <a:chOff x="626567" y="440748"/>
            <a:chExt cx="8208000" cy="2196108"/>
          </a:xfrm>
        </p:grpSpPr>
        <p:sp>
          <p:nvSpPr>
            <p:cNvPr id="5" name="Rectangle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26567" y="440748"/>
              <a:ext cx="8208000" cy="720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800" b="0">
                  <a:solidFill>
                    <a:schemeClr val="tx2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defRPr>
              </a:lvl1pPr>
            </a:lstStyle>
            <a:p>
              <a:r>
                <a:rPr lang="en-US" altLang="en-US" sz="2200" b="1" dirty="0" smtClean="0">
                  <a:solidFill>
                    <a:srgbClr val="00646E"/>
                  </a:solidFill>
                  <a:latin typeface="Arial"/>
                </a:rPr>
                <a:t>SINAMICS G120 Firmware V4.7 SP10</a:t>
              </a:r>
              <a:endParaRPr lang="en-US" altLang="en-US" sz="2200" b="1" dirty="0">
                <a:solidFill>
                  <a:srgbClr val="00646E"/>
                </a:solidFill>
                <a:latin typeface="Arial"/>
              </a:endParaRPr>
            </a:p>
          </p:txBody>
        </p:sp>
        <p:sp>
          <p:nvSpPr>
            <p:cNvPr id="6" name="MIO_AGENDA_ELEMENT_TITEL_1">
              <a:hlinkClick r:id="" action="ppaction://noaction"/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130623" y="1448808"/>
              <a:ext cx="5652000" cy="252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dirty="0">
                  <a:solidFill>
                    <a:srgbClr val="3B3C43"/>
                  </a:solidFill>
                </a:rPr>
                <a:t>Поддержка синхронно-реактивных моторов</a:t>
              </a:r>
            </a:p>
          </p:txBody>
        </p:sp>
        <p:sp>
          <p:nvSpPr>
            <p:cNvPr id="7" name="MIO_AGENDA_ELEMENT_ELEMENTNUMBER_1">
              <a:hlinkClick r:id="" action="ppaction://noaction"/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626567" y="1448808"/>
              <a:ext cx="252000" cy="252000"/>
            </a:xfrm>
            <a:prstGeom prst="rect">
              <a:avLst/>
            </a:prstGeom>
            <a:solidFill>
              <a:srgbClr val="50BED7"/>
            </a:solidFill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MIO_AGENDA_ELEMENT_TITEL_2">
              <a:hlinkClick r:id="" action="ppaction://noaction"/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130623" y="1916832"/>
              <a:ext cx="5652000" cy="252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dirty="0">
                  <a:solidFill>
                    <a:srgbClr val="3B3C43"/>
                  </a:solidFill>
                </a:rPr>
                <a:t>Коммуникации</a:t>
              </a:r>
              <a:endParaRPr lang="en-US" dirty="0">
                <a:solidFill>
                  <a:srgbClr val="3B3C43"/>
                </a:solidFill>
              </a:endParaRPr>
            </a:p>
          </p:txBody>
        </p:sp>
        <p:sp>
          <p:nvSpPr>
            <p:cNvPr id="9" name="MIO_AGENDA_ELEMENT_ELEMENTNUMBER_2">
              <a:hlinkClick r:id="" action="ppaction://noaction"/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626567" y="1916832"/>
              <a:ext cx="252000" cy="252000"/>
            </a:xfrm>
            <a:prstGeom prst="rect">
              <a:avLst/>
            </a:prstGeom>
            <a:solidFill>
              <a:srgbClr val="50BED7"/>
            </a:solidFill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MIO_AGENDA_ELEMENT_TITEL_3"/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130623" y="2384856"/>
              <a:ext cx="5652000" cy="252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b="1" dirty="0">
                  <a:solidFill>
                    <a:srgbClr val="3B3C43"/>
                  </a:solidFill>
                </a:rPr>
                <a:t>Дальнейшие расширения</a:t>
              </a:r>
              <a:endParaRPr lang="en-US" b="1" dirty="0">
                <a:solidFill>
                  <a:srgbClr val="3B3C43"/>
                </a:solidFill>
              </a:endParaRPr>
            </a:p>
          </p:txBody>
        </p:sp>
        <p:sp>
          <p:nvSpPr>
            <p:cNvPr id="13" name="MIO_AGENDA_ELEMENT_ELEMENTNUMBER_3"/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626567" y="2384856"/>
              <a:ext cx="252000" cy="252000"/>
            </a:xfrm>
            <a:prstGeom prst="rect">
              <a:avLst/>
            </a:prstGeom>
            <a:solidFill>
              <a:srgbClr val="50BED7"/>
            </a:solidFill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3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Foliennummernplatzhalt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01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SINAMICS G120 Firmware V4.7 SP10</a:t>
            </a:r>
            <a:br>
              <a:rPr lang="en-US" altLang="en-US" dirty="0" smtClean="0"/>
            </a:br>
            <a:r>
              <a:rPr lang="ru-RU" dirty="0"/>
              <a:t>Дальнейшие расширения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cdtGroup 146 Id1516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768550"/>
              </p:ext>
            </p:extLst>
          </p:nvPr>
        </p:nvGraphicFramePr>
        <p:xfrm>
          <a:off x="626553" y="1449388"/>
          <a:ext cx="11125250" cy="2774022"/>
        </p:xfrm>
        <a:graphic>
          <a:graphicData uri="http://schemas.openxmlformats.org/drawingml/2006/table">
            <a:tbl>
              <a:tblPr/>
              <a:tblGrid>
                <a:gridCol w="4944576"/>
                <a:gridCol w="363600"/>
                <a:gridCol w="363600"/>
                <a:gridCol w="363600"/>
                <a:gridCol w="363600"/>
                <a:gridCol w="363600"/>
                <a:gridCol w="363600"/>
                <a:gridCol w="363600"/>
                <a:gridCol w="363600"/>
                <a:gridCol w="3271874"/>
              </a:tblGrid>
              <a:tr h="575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Особенности</a:t>
                      </a:r>
                      <a:r>
                        <a:rPr kumimoji="0" lang="en-US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/ </a:t>
                      </a:r>
                      <a:r>
                        <a:rPr kumimoji="0" lang="ru-RU" alt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функции</a:t>
                      </a:r>
                      <a:endParaRPr kumimoji="0" lang="en-US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G120C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CU230P-2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CU240E-2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CU250S-2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CU240D-2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CU250D-2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G110M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ET 200pro</a:t>
                      </a:r>
                      <a:r>
                        <a:rPr lang="en-US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FC-2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Преимущества для клиентов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</a:tr>
              <a:tr h="510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ru-RU" sz="1200" dirty="0" smtClean="0"/>
                        <a:t>Новый</a:t>
                      </a:r>
                      <a:r>
                        <a:rPr lang="ru-RU" sz="1200" baseline="0" dirty="0" smtClean="0"/>
                        <a:t> параметр </a:t>
                      </a:r>
                      <a:r>
                        <a:rPr lang="en-US" sz="1200" dirty="0" smtClean="0"/>
                        <a:t>r7844[1</a:t>
                      </a:r>
                      <a:r>
                        <a:rPr lang="en-US" sz="1200" dirty="0" smtClean="0"/>
                        <a:t>] </a:t>
                      </a:r>
                      <a:r>
                        <a:rPr lang="ru-RU" sz="1200" dirty="0" smtClean="0"/>
                        <a:t>для отображения версии прошивки в текстовом виде</a:t>
                      </a:r>
                      <a:r>
                        <a:rPr lang="en-US" sz="1200" dirty="0" smtClean="0"/>
                        <a:t>.</a:t>
                      </a:r>
                      <a:endParaRPr lang="en-US" sz="12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"04070901"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версия прошивки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V4.7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SP9</a:t>
                      </a: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HF1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de-DE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</a:endParaRP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ru-RU" sz="1200" dirty="0" smtClean="0"/>
                        <a:t>Чтение версии прошивки привода SINAMICS G в понятном формате.</a:t>
                      </a:r>
                      <a:endParaRPr kumimoji="0" lang="de-DE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-128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9E1"/>
                    </a:solidFill>
                  </a:tcPr>
                </a:tc>
              </a:tr>
              <a:tr h="470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lang="ru-RU" sz="1200" dirty="0" smtClean="0"/>
                        <a:t>Дополнительный технологический блок кг / см² для переключения измерительного блока.</a:t>
                      </a:r>
                      <a:endParaRPr kumimoji="0" lang="de-DE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lang="ru-RU" sz="1200" dirty="0" smtClean="0"/>
                        <a:t>Технологическая единица «кг / см2» обеспечивает понятную величину выхода для давления.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9E1"/>
                    </a:solidFill>
                  </a:tcPr>
                </a:tc>
              </a:tr>
              <a:tr h="1068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r>
                        <a:rPr lang="ru-RU" sz="1200" dirty="0" smtClean="0"/>
                        <a:t>Дополнительный технологический блок кг / см² для дополнительного ПИД-регулятора.</a:t>
                      </a:r>
                      <a:endParaRPr kumimoji="0" lang="de-DE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marL="72000" marR="720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9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en-US" sz="1200" u="none" strike="noStrike" kern="1200" dirty="0" smtClean="0">
                          <a:solidFill>
                            <a:srgbClr val="0096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endParaRPr lang="en-US" sz="1200" u="none" strike="noStrike" kern="1200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endParaRPr lang="en-US" sz="120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endParaRPr lang="en-US" sz="1200" u="none" strike="noStrike" kern="1200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endParaRPr lang="en-US" sz="120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endParaRPr lang="en-US" sz="1200" u="none" strike="noStrike" kern="1200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endParaRPr lang="en-US" sz="120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789363" algn="r"/>
                          <a:tab pos="5383213" algn="r"/>
                        </a:tabLst>
                      </a:pPr>
                      <a:endParaRPr kumimoji="0" lang="de-DE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9E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547447" y="4365104"/>
            <a:ext cx="280877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963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00963F"/>
                </a:solidFill>
                <a:sym typeface="Wingdings"/>
              </a:rPr>
              <a:t></a:t>
            </a:r>
            <a:r>
              <a:rPr lang="en-US" sz="1200" b="0" i="0" u="none" baseline="0" dirty="0" smtClean="0">
                <a:solidFill>
                  <a:srgbClr val="00963F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2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=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Новое в </a:t>
            </a:r>
            <a:r>
              <a:rPr lang="en-US" sz="12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V4.7 </a:t>
            </a:r>
            <a:r>
              <a:rPr lang="en-US" sz="12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SP10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91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Большое спасибо за внимание</a:t>
            </a:r>
            <a:r>
              <a:rPr lang="en-US" dirty="0" smtClean="0"/>
              <a:t>!</a:t>
            </a:r>
            <a:endParaRPr lang="en-US" noProof="0" dirty="0" smtClean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9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DF MC GMC</a:t>
            </a:r>
            <a:endParaRPr lang="en-US" dirty="0"/>
          </a:p>
        </p:txBody>
      </p:sp>
      <p:sp>
        <p:nvSpPr>
          <p:cNvPr id="3" name="cdtTextBox 2 Id3"/>
          <p:cNvSpPr txBox="1"/>
          <p:nvPr>
            <p:custDataLst>
              <p:tags r:id="rId4"/>
            </p:custDataLst>
          </p:nvPr>
        </p:nvSpPr>
        <p:spPr>
          <a:xfrm rot="16200000">
            <a:off x="12198351" y="6165850"/>
            <a:ext cx="1588" cy="2118"/>
          </a:xfrm>
          <a:prstGeom prst="rect">
            <a:avLst/>
          </a:prstGeom>
          <a:noFill/>
        </p:spPr>
        <p:txBody>
          <a:bodyPr wrap="none" lIns="71972" tIns="0" rIns="0" bIns="35986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sz="500" dirty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5"/>
            </p:custDataLst>
          </p:nvPr>
        </p:nvSpPr>
        <p:spPr>
          <a:xfrm rot="16200000">
            <a:off x="12198351" y="6165853"/>
            <a:ext cx="1588" cy="1587"/>
          </a:xfrm>
          <a:prstGeom prst="rect">
            <a:avLst/>
          </a:prstGeom>
          <a:noFill/>
        </p:spPr>
        <p:txBody>
          <a:bodyPr wrap="none" lIns="71972" tIns="0" rIns="0" bIns="35986" rtlCol="0" anchor="b" anchorCtr="0">
            <a:noAutofit/>
          </a:bodyPr>
          <a:lstStyle/>
          <a:p>
            <a:pPr>
              <a:lnSpc>
                <a:spcPct val="110000"/>
              </a:lnSpc>
            </a:pPr>
            <a:endParaRPr lang="en-US" sz="500" dirty="0">
              <a:solidFill>
                <a:srgbClr val="000000"/>
              </a:solidFill>
            </a:endParaRPr>
          </a:p>
        </p:txBody>
      </p:sp>
      <p:sp>
        <p:nvSpPr>
          <p:cNvPr id="5" name="cdtTextBox 4 Id5"/>
          <p:cNvSpPr txBox="1"/>
          <p:nvPr>
            <p:custDataLst>
              <p:tags r:id="rId6"/>
            </p:custDataLst>
          </p:nvPr>
        </p:nvSpPr>
        <p:spPr>
          <a:xfrm>
            <a:off x="4654550" y="5595947"/>
            <a:ext cx="7543800" cy="569904"/>
          </a:xfrm>
          <a:prstGeom prst="rect">
            <a:avLst/>
          </a:prstGeom>
          <a:noFill/>
        </p:spPr>
        <p:txBody>
          <a:bodyPr wrap="square" lIns="251904" tIns="0" rIns="179932" bIns="143946" rtlCol="0" anchor="b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siemens.com/</a:t>
            </a:r>
            <a:r>
              <a:rPr lang="en-US" b="1" dirty="0" err="1" smtClean="0">
                <a:solidFill>
                  <a:srgbClr val="000000"/>
                </a:solidFill>
              </a:rPr>
              <a:t>sinamics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1" name="Picture 9" descr="Z:\NEU\Products\SINAMICS\SINAMICS_Title2_C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1401294"/>
            <a:ext cx="4514399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9"/>
          <p:cNvSpPr txBox="1"/>
          <p:nvPr>
            <p:custDataLst>
              <p:tags r:id="rId8"/>
            </p:custDataLst>
          </p:nvPr>
        </p:nvSpPr>
        <p:spPr>
          <a:xfrm>
            <a:off x="4658998" y="4661142"/>
            <a:ext cx="7537803" cy="1144123"/>
          </a:xfrm>
          <a:prstGeom prst="rect">
            <a:avLst/>
          </a:prstGeom>
          <a:solidFill>
            <a:srgbClr val="D7D7CD"/>
          </a:solidFill>
        </p:spPr>
        <p:txBody>
          <a:bodyPr wrap="square" lIns="252000" tIns="144000" rIns="482400" bIns="144000" rtlCol="0" anchor="b" anchorCtr="0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ru-RU" sz="800" dirty="0">
                <a:solidFill>
                  <a:schemeClr val="tx1"/>
                </a:solidFill>
              </a:rPr>
              <a:t>Настоящая презентация содержит только общую информацию и ориентировочные эксплуатационные параметры, которые в конкретных условиях работы могут отличаться от описанных в данной публикации или претерпевать изменения в результате дальнейшего развития продуктов и решений. Обязательство по предоставлению соответствующих характеристик продукции имеет силу только в том случае, если оно указано в условиях договора.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ru-RU" sz="800" dirty="0">
                <a:solidFill>
                  <a:schemeClr val="tx1"/>
                </a:solidFill>
              </a:rPr>
              <a:t>Обозначенные в презентации продукты являются торговыми марками или наименованиями, являющимися собственностью Siemens AG или его партнёров, использование которых третьими сторонами без разрешения владельца торговой марки запрещено.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250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>
            <p:custDataLst>
              <p:tags r:id="rId1"/>
            </p:custDataLst>
          </p:nvPr>
        </p:nvGrpSpPr>
        <p:grpSpPr>
          <a:xfrm>
            <a:off x="626567" y="440748"/>
            <a:ext cx="8208000" cy="2196108"/>
            <a:chOff x="626567" y="440748"/>
            <a:chExt cx="8208000" cy="2196108"/>
          </a:xfrm>
        </p:grpSpPr>
        <p:sp>
          <p:nvSpPr>
            <p:cNvPr id="5" name="Rectangle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26567" y="440748"/>
              <a:ext cx="8208000" cy="720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800" b="0">
                  <a:solidFill>
                    <a:schemeClr val="tx2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defRPr>
              </a:lvl1pPr>
            </a:lstStyle>
            <a:p>
              <a:r>
                <a:rPr lang="en-US" altLang="en-US" sz="2200" b="1" dirty="0" smtClean="0">
                  <a:solidFill>
                    <a:srgbClr val="00646E"/>
                  </a:solidFill>
                  <a:latin typeface="Arial"/>
                </a:rPr>
                <a:t>SINAMICS G120 Firmware V4.7 SP10</a:t>
              </a:r>
              <a:endParaRPr lang="en-US" altLang="en-US" sz="2200" b="1" dirty="0">
                <a:solidFill>
                  <a:srgbClr val="00646E"/>
                </a:solidFill>
                <a:latin typeface="Arial"/>
              </a:endParaRPr>
            </a:p>
          </p:txBody>
        </p:sp>
        <p:sp>
          <p:nvSpPr>
            <p:cNvPr id="8" name="MIO_AGENDA_ELEMENT_TITEL_2">
              <a:hlinkClick r:id="" action="ppaction://noaction"/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130623" y="1916832"/>
              <a:ext cx="5652000" cy="252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dirty="0" smtClean="0">
                  <a:solidFill>
                    <a:srgbClr val="3B3C43"/>
                  </a:solidFill>
                </a:rPr>
                <a:t>Коммуникации</a:t>
              </a:r>
              <a:endParaRPr lang="en-US" dirty="0">
                <a:solidFill>
                  <a:srgbClr val="3B3C43"/>
                </a:solidFill>
              </a:endParaRPr>
            </a:p>
          </p:txBody>
        </p:sp>
        <p:sp>
          <p:nvSpPr>
            <p:cNvPr id="9" name="MIO_AGENDA_ELEMENT_ELEMENTNUMBER_2">
              <a:hlinkClick r:id="" action="ppaction://noaction"/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626567" y="1916832"/>
              <a:ext cx="252000" cy="252000"/>
            </a:xfrm>
            <a:prstGeom prst="rect">
              <a:avLst/>
            </a:prstGeom>
            <a:solidFill>
              <a:srgbClr val="50BED7"/>
            </a:solidFill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MIO_AGENDA_ELEMENT_TITEL_3">
              <a:hlinkClick r:id="" action="ppaction://noaction"/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130623" y="2384856"/>
              <a:ext cx="5652000" cy="252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dirty="0" smtClean="0">
                  <a:solidFill>
                    <a:srgbClr val="3B3C43"/>
                  </a:solidFill>
                </a:rPr>
                <a:t>Дальнейшие расширения</a:t>
              </a:r>
              <a:endParaRPr lang="en-US" dirty="0">
                <a:solidFill>
                  <a:srgbClr val="3B3C43"/>
                </a:solidFill>
              </a:endParaRPr>
            </a:p>
          </p:txBody>
        </p:sp>
        <p:sp>
          <p:nvSpPr>
            <p:cNvPr id="11" name="MIO_AGENDA_ELEMENT_ELEMENTNUMBER_3">
              <a:hlinkClick r:id="" action="ppaction://noaction"/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626567" y="2384856"/>
              <a:ext cx="252000" cy="252000"/>
            </a:xfrm>
            <a:prstGeom prst="rect">
              <a:avLst/>
            </a:prstGeom>
            <a:solidFill>
              <a:srgbClr val="50BED7"/>
            </a:solidFill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MIO_AGENDA_ELEMENT_TITEL_1"/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130623" y="1448808"/>
              <a:ext cx="6444716" cy="252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r>
                <a:rPr lang="ru-RU" b="1" dirty="0" smtClean="0">
                  <a:solidFill>
                    <a:srgbClr val="3B3C43"/>
                  </a:solidFill>
                </a:rPr>
                <a:t>Поддержка синхронно-реактивных моторов</a:t>
              </a:r>
              <a:endParaRPr lang="de-DE" b="1" dirty="0">
                <a:solidFill>
                  <a:srgbClr val="3B3C43"/>
                </a:solidFill>
              </a:endParaRPr>
            </a:p>
          </p:txBody>
        </p:sp>
        <p:sp>
          <p:nvSpPr>
            <p:cNvPr id="13" name="MIO_AGENDA_ELEMENT_ELEMENTNUMBER_1"/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626567" y="1448808"/>
              <a:ext cx="252000" cy="252000"/>
            </a:xfrm>
            <a:prstGeom prst="rect">
              <a:avLst/>
            </a:prstGeom>
            <a:solidFill>
              <a:srgbClr val="50BED7"/>
            </a:solidFill>
            <a:ln w="9525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Foliennummernplatzhalt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53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SINAMICS G120 Firmware V4.7 SP10</a:t>
            </a:r>
            <a:br>
              <a:rPr lang="en-US" altLang="en-US" dirty="0" smtClean="0"/>
            </a:br>
            <a:r>
              <a:rPr lang="ru-RU" dirty="0" smtClean="0"/>
              <a:t>Синхронно-реактивные моторы </a:t>
            </a:r>
            <a:r>
              <a:rPr lang="en-US" dirty="0" smtClean="0"/>
              <a:t>SIMOTICS </a:t>
            </a:r>
            <a:r>
              <a:rPr lang="en-US" dirty="0" smtClean="0"/>
              <a:t>GP/SD (1FP1)</a:t>
            </a:r>
            <a:endParaRPr lang="en-US" altLang="de-DE" dirty="0" smtClean="0"/>
          </a:p>
        </p:txBody>
      </p:sp>
      <p:sp>
        <p:nvSpPr>
          <p:cNvPr id="10" name="Inhaltsplatzhalter 3"/>
          <p:cNvSpPr txBox="1">
            <a:spLocks/>
          </p:cNvSpPr>
          <p:nvPr/>
        </p:nvSpPr>
        <p:spPr bwMode="auto">
          <a:xfrm>
            <a:off x="720042" y="1412875"/>
            <a:ext cx="109509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buClr>
                <a:schemeClr val="accent1"/>
              </a:buClr>
              <a:buFont typeface="Arial" charset="0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179388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358775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538163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717550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11747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16319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20891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25463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/>
            <a:r>
              <a:rPr lang="ru-RU" altLang="de-DE" b="1" dirty="0" smtClean="0"/>
              <a:t>Основные аспекты</a:t>
            </a:r>
            <a:endParaRPr lang="en-US" altLang="de-DE" b="1" dirty="0"/>
          </a:p>
        </p:txBody>
      </p:sp>
      <p:graphicFrame>
        <p:nvGraphicFramePr>
          <p:cNvPr id="13" name="Inhaltsplatzhalter 1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4128491"/>
              </p:ext>
            </p:extLst>
          </p:nvPr>
        </p:nvGraphicFramePr>
        <p:xfrm>
          <a:off x="3578896" y="1465088"/>
          <a:ext cx="8172908" cy="4700216"/>
        </p:xfrm>
        <a:graphic>
          <a:graphicData uri="http://schemas.openxmlformats.org/drawingml/2006/table">
            <a:tbl>
              <a:tblPr/>
              <a:tblGrid>
                <a:gridCol w="3881077"/>
                <a:gridCol w="335882"/>
                <a:gridCol w="3955949"/>
              </a:tblGrid>
              <a:tr h="47477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Особенности</a:t>
                      </a:r>
                      <a:r>
                        <a:rPr kumimoji="0" lang="en-US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/ </a:t>
                      </a: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функции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AB414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Преимущества для клиентов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</a:tr>
              <a:tr h="1557648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0" algn="l"/>
                          <a:tab pos="2152650" algn="l"/>
                          <a:tab pos="2695575" algn="l"/>
                        </a:tabLst>
                        <a:defRPr/>
                      </a:pPr>
                      <a:r>
                        <a:rPr lang="ru-RU" sz="1600" noProof="0" dirty="0" smtClean="0"/>
                        <a:t>Управление синхронно-реактивными моторами 2-го</a:t>
                      </a:r>
                      <a:r>
                        <a:rPr lang="ru-RU" sz="1600" baseline="0" noProof="0" dirty="0" smtClean="0"/>
                        <a:t> поколения</a:t>
                      </a:r>
                      <a:endParaRPr lang="en-US" sz="1600" noProof="0" dirty="0" smtClean="0"/>
                    </a:p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0" algn="l"/>
                          <a:tab pos="2152650" algn="l"/>
                          <a:tab pos="2695575" algn="l"/>
                        </a:tabLst>
                        <a:defRPr/>
                      </a:pPr>
                      <a:r>
                        <a:rPr lang="en-US" sz="1600" noProof="0" dirty="0" smtClean="0"/>
                        <a:t>1FP1x04 =&gt; 1FP1x14</a:t>
                      </a:r>
                    </a:p>
                  </a:txBody>
                  <a:tcPr marL="144075" marR="14407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AAB414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AB414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144075" marR="144075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  <a:defRPr/>
                      </a:pPr>
                      <a:r>
                        <a:rPr lang="ru-RU" sz="1600" noProof="0" dirty="0" smtClean="0"/>
                        <a:t>Снижение уровня шума за </a:t>
                      </a:r>
                      <a:r>
                        <a:rPr lang="ru-RU" sz="1600" noProof="0" dirty="0" err="1" smtClean="0"/>
                        <a:t>счет</a:t>
                      </a:r>
                      <a:r>
                        <a:rPr lang="ru-RU" sz="1600" noProof="0" dirty="0" smtClean="0"/>
                        <a:t> оптимизации активных частей</a:t>
                      </a:r>
                    </a:p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  <a:defRPr/>
                      </a:pPr>
                      <a:r>
                        <a:rPr lang="ru-RU" sz="1600" noProof="0" dirty="0" smtClean="0"/>
                        <a:t>Повышенная гладкость на алюминиевых корпусах</a:t>
                      </a:r>
                    </a:p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  <a:defRPr/>
                      </a:pPr>
                      <a:r>
                        <a:rPr lang="ru-RU" sz="1600" noProof="0" dirty="0" smtClean="0"/>
                        <a:t>Быстрый и простой ввод в эксплуатацию (ввод кода мотора)</a:t>
                      </a:r>
                    </a:p>
                  </a:txBody>
                  <a:tcPr marL="144075" marR="14407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301949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0" algn="l"/>
                          <a:tab pos="2152650" algn="l"/>
                          <a:tab pos="2695575" algn="l"/>
                        </a:tabLst>
                        <a:defRPr/>
                      </a:pPr>
                      <a:r>
                        <a:rPr lang="ru-RU" sz="1600" noProof="0" dirty="0" smtClean="0"/>
                        <a:t>Новые синхронно-реактивные</a:t>
                      </a:r>
                      <a:r>
                        <a:rPr lang="ru-RU" sz="1600" baseline="0" noProof="0" dirty="0" smtClean="0"/>
                        <a:t> моторы, анонсированные к продаже </a:t>
                      </a:r>
                      <a:r>
                        <a:rPr lang="en-US" sz="1600" baseline="0" noProof="0" dirty="0" smtClean="0"/>
                        <a:t>05/2018</a:t>
                      </a:r>
                      <a:endParaRPr lang="en-US" sz="1600" noProof="0" dirty="0" smtClean="0"/>
                    </a:p>
                  </a:txBody>
                  <a:tcPr marL="144075" marR="14407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AAB414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AB414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144075" marR="144075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  <a:defRPr/>
                      </a:pPr>
                      <a:r>
                        <a:rPr lang="ru-RU" sz="1600" baseline="0" noProof="0" dirty="0" smtClean="0"/>
                        <a:t>Расширенные типоразмеры</a:t>
                      </a:r>
                      <a:r>
                        <a:rPr lang="en-US" sz="1600" baseline="0" noProof="0" dirty="0" smtClean="0"/>
                        <a:t/>
                      </a:r>
                      <a:br>
                        <a:rPr lang="en-US" sz="1600" baseline="0" noProof="0" dirty="0" smtClean="0"/>
                      </a:br>
                      <a:r>
                        <a:rPr lang="en-US" sz="1600" noProof="0" dirty="0" smtClean="0"/>
                        <a:t>1,1 … </a:t>
                      </a:r>
                      <a:r>
                        <a:rPr lang="en-US" sz="1600" noProof="0" dirty="0" smtClean="0"/>
                        <a:t>3</a:t>
                      </a:r>
                      <a:r>
                        <a:rPr lang="ru-RU" sz="1600" noProof="0" dirty="0" smtClean="0"/>
                        <a:t>кВт</a:t>
                      </a:r>
                      <a:r>
                        <a:rPr lang="en-US" sz="1600" noProof="0" dirty="0" smtClean="0"/>
                        <a:t> =&gt;1500/1800/2810</a:t>
                      </a:r>
                      <a:r>
                        <a:rPr lang="ru-RU" sz="1600" noProof="0" dirty="0" smtClean="0"/>
                        <a:t>об</a:t>
                      </a:r>
                      <a:r>
                        <a:rPr lang="en-US" sz="1600" noProof="0" dirty="0" smtClean="0"/>
                        <a:t>/</a:t>
                      </a:r>
                      <a:r>
                        <a:rPr lang="ru-RU" sz="1600" noProof="0" dirty="0" smtClean="0"/>
                        <a:t>мин</a:t>
                      </a:r>
                      <a:r>
                        <a:rPr lang="en-US" sz="1600" noProof="0" dirty="0" smtClean="0"/>
                        <a:t/>
                      </a:r>
                      <a:br>
                        <a:rPr lang="en-US" sz="1600" noProof="0" dirty="0" smtClean="0"/>
                      </a:br>
                      <a:r>
                        <a:rPr lang="en-US" sz="1600" noProof="0" dirty="0" smtClean="0"/>
                        <a:t>0,75 … </a:t>
                      </a:r>
                      <a:r>
                        <a:rPr lang="en-US" sz="1600" noProof="0" dirty="0" smtClean="0"/>
                        <a:t>4</a:t>
                      </a:r>
                      <a:r>
                        <a:rPr lang="ru-RU" sz="1600" noProof="0" dirty="0" smtClean="0"/>
                        <a:t>кВт</a:t>
                      </a:r>
                      <a:r>
                        <a:rPr lang="en-US" sz="1600" noProof="0" dirty="0" smtClean="0"/>
                        <a:t> =&gt;3000/3600</a:t>
                      </a:r>
                      <a:r>
                        <a:rPr lang="ru-RU" sz="1600" noProof="0" dirty="0" smtClean="0"/>
                        <a:t>об</a:t>
                      </a:r>
                      <a:r>
                        <a:rPr lang="en-US" sz="1600" noProof="0" dirty="0" smtClean="0"/>
                        <a:t>/</a:t>
                      </a:r>
                      <a:r>
                        <a:rPr lang="ru-RU" sz="1600" noProof="0" dirty="0" smtClean="0"/>
                        <a:t>мин</a:t>
                      </a:r>
                    </a:p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  <a:defRPr/>
                      </a:pPr>
                      <a:r>
                        <a:rPr lang="ru-RU" sz="1600" noProof="0" dirty="0" smtClean="0"/>
                        <a:t>Новые коды моторов интегрированы в </a:t>
                      </a:r>
                      <a:r>
                        <a:rPr lang="en-US" sz="1600" noProof="0" dirty="0" smtClean="0"/>
                        <a:t>V4.7 SP10</a:t>
                      </a:r>
                      <a:endParaRPr lang="en-US" sz="1600" noProof="0" dirty="0" smtClean="0"/>
                    </a:p>
                  </a:txBody>
                  <a:tcPr marL="144075" marR="14407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301949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4000" algn="l"/>
                          <a:tab pos="2152650" algn="l"/>
                          <a:tab pos="2695575" algn="l"/>
                        </a:tabLst>
                        <a:defRPr/>
                      </a:pPr>
                      <a:r>
                        <a:rPr lang="ru-RU" sz="1600" noProof="0" dirty="0" smtClean="0"/>
                        <a:t>Дальнейшая</a:t>
                      </a:r>
                      <a:r>
                        <a:rPr lang="ru-RU" sz="1600" baseline="0" noProof="0" dirty="0" smtClean="0"/>
                        <a:t> разработка синхронно-реактивных моторов</a:t>
                      </a:r>
                      <a:endParaRPr lang="en-US" sz="1600" noProof="0" dirty="0" smtClean="0"/>
                    </a:p>
                  </a:txBody>
                  <a:tcPr marL="144075" marR="14407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AAB414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AB414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144075" marR="144075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179388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600" noProof="0" dirty="0" smtClean="0"/>
                        <a:t>37</a:t>
                      </a:r>
                      <a:r>
                        <a:rPr lang="en-US" sz="1600" baseline="0" noProof="0" dirty="0" smtClean="0"/>
                        <a:t> … </a:t>
                      </a:r>
                      <a:r>
                        <a:rPr lang="en-US" sz="1600" baseline="0" noProof="0" dirty="0" smtClean="0"/>
                        <a:t>45</a:t>
                      </a:r>
                      <a:r>
                        <a:rPr lang="ru-RU" sz="1600" baseline="0" noProof="0" dirty="0" smtClean="0"/>
                        <a:t>кВт</a:t>
                      </a:r>
                      <a:r>
                        <a:rPr lang="en-US" sz="1600" baseline="0" noProof="0" dirty="0" smtClean="0"/>
                        <a:t> =&gt;1500/1800/2810</a:t>
                      </a:r>
                      <a:r>
                        <a:rPr lang="ru-RU" sz="1400" noProof="0" dirty="0" smtClean="0"/>
                        <a:t>об</a:t>
                      </a:r>
                      <a:r>
                        <a:rPr lang="en-US" sz="1400" noProof="0" dirty="0" smtClean="0"/>
                        <a:t>/</a:t>
                      </a:r>
                      <a:r>
                        <a:rPr lang="ru-RU" sz="1400" noProof="0" dirty="0" smtClean="0"/>
                        <a:t>мин</a:t>
                      </a:r>
                      <a:endParaRPr lang="en-US" sz="1400" baseline="30000" noProof="0" dirty="0" smtClean="0"/>
                    </a:p>
                    <a:p>
                      <a:pPr marL="179388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600" baseline="0" noProof="0" dirty="0" smtClean="0"/>
                        <a:t>5,5 … </a:t>
                      </a:r>
                      <a:r>
                        <a:rPr lang="en-US" sz="1600" baseline="0" noProof="0" dirty="0" smtClean="0"/>
                        <a:t>18,5</a:t>
                      </a:r>
                      <a:r>
                        <a:rPr lang="ru-RU" sz="1600" baseline="0" noProof="0" dirty="0" smtClean="0"/>
                        <a:t>кВт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baseline="0" noProof="0" dirty="0" smtClean="0"/>
                        <a:t>=&gt; </a:t>
                      </a:r>
                      <a:r>
                        <a:rPr lang="en-US" sz="1600" baseline="0" noProof="0" dirty="0" smtClean="0"/>
                        <a:t>3000/3600</a:t>
                      </a:r>
                      <a:r>
                        <a:rPr lang="ru-RU" sz="1600" noProof="0" dirty="0" smtClean="0"/>
                        <a:t>об</a:t>
                      </a:r>
                      <a:r>
                        <a:rPr lang="en-US" sz="1600" noProof="0" dirty="0" smtClean="0"/>
                        <a:t>/</a:t>
                      </a:r>
                      <a:r>
                        <a:rPr lang="ru-RU" sz="1600" noProof="0" dirty="0" smtClean="0"/>
                        <a:t>мин</a:t>
                      </a:r>
                      <a:endParaRPr lang="en-US" sz="1600" baseline="30000" noProof="0" dirty="0" smtClean="0"/>
                    </a:p>
                    <a:p>
                      <a:pPr marL="179388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600" baseline="0" noProof="0" dirty="0" smtClean="0"/>
                        <a:t>45</a:t>
                      </a:r>
                      <a:r>
                        <a:rPr lang="ru-RU" sz="1600" baseline="0" noProof="0" dirty="0" smtClean="0"/>
                        <a:t>кВт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baseline="0" noProof="0" dirty="0" smtClean="0"/>
                        <a:t>=&gt; </a:t>
                      </a:r>
                      <a:r>
                        <a:rPr lang="en-US" sz="1600" baseline="0" noProof="0" dirty="0" smtClean="0"/>
                        <a:t>3000/3600</a:t>
                      </a:r>
                      <a:r>
                        <a:rPr lang="ru-RU" sz="1600" noProof="0" dirty="0" smtClean="0"/>
                        <a:t>об</a:t>
                      </a:r>
                      <a:r>
                        <a:rPr lang="en-US" sz="1600" noProof="0" dirty="0" smtClean="0"/>
                        <a:t>/</a:t>
                      </a:r>
                      <a:r>
                        <a:rPr lang="ru-RU" sz="1600" noProof="0" dirty="0" smtClean="0"/>
                        <a:t>мин</a:t>
                      </a:r>
                      <a:r>
                        <a:rPr lang="en-US" sz="1600" baseline="30000" noProof="0" dirty="0" smtClean="0"/>
                        <a:t> </a:t>
                      </a:r>
                      <a:r>
                        <a:rPr lang="en-US" sz="1600" baseline="0" noProof="0" dirty="0" smtClean="0"/>
                        <a:t> </a:t>
                      </a:r>
                      <a:endParaRPr lang="en-US" sz="1600" baseline="0" noProof="0" dirty="0" smtClean="0"/>
                    </a:p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  <a:defRPr/>
                      </a:pPr>
                      <a:r>
                        <a:rPr lang="ru-RU" sz="1600" noProof="0" dirty="0" smtClean="0"/>
                        <a:t>Коды моторов интегрированы в </a:t>
                      </a:r>
                      <a:r>
                        <a:rPr lang="en-US" sz="1600" noProof="0" dirty="0" smtClean="0"/>
                        <a:t>V4.7 SP10</a:t>
                      </a:r>
                      <a:endParaRPr lang="en-US" sz="1600" noProof="0" dirty="0" smtClean="0"/>
                    </a:p>
                  </a:txBody>
                  <a:tcPr marL="144075" marR="14407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www.industry.siemens.com/drives/global/en/motor/low-voltage-motor/iec-motors/simotics-gp/PublishingImages/simotics-gp-0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34" b="96438" l="0" r="88300">
                        <a14:foregroundMark x1="40402" y1="91858" x2="40402" y2="91858"/>
                        <a14:foregroundMark x1="46069" y1="92875" x2="46069" y2="92875"/>
                        <a14:foregroundMark x1="47715" y1="91858" x2="47715" y2="91858"/>
                        <a14:foregroundMark x1="68373" y1="85242" x2="68373" y2="85242"/>
                        <a14:foregroundMark x1="62523" y1="86514" x2="62523" y2="86514"/>
                        <a14:foregroundMark x1="59781" y1="87786" x2="59781" y2="87786"/>
                        <a14:foregroundMark x1="56124" y1="89059" x2="56124" y2="89059"/>
                        <a14:foregroundMark x1="52651" y1="90076" x2="52651" y2="90076"/>
                        <a14:foregroundMark x1="19744" y1="83206" x2="19744" y2="83206"/>
                        <a14:foregroundMark x1="20658" y1="84224" x2="20658" y2="84224"/>
                        <a14:foregroundMark x1="5850" y1="60305" x2="5850" y2="60305"/>
                        <a14:foregroundMark x1="6764" y1="67430" x2="6764" y2="67430"/>
                        <a14:foregroundMark x1="15356" y1="39949" x2="15356" y2="39949"/>
                        <a14:foregroundMark x1="13711" y1="43766" x2="13711" y2="43766"/>
                        <a14:foregroundMark x1="12980" y1="46819" x2="12980" y2="46819"/>
                        <a14:foregroundMark x1="12249" y1="52926" x2="12249" y2="52926"/>
                        <a14:foregroundMark x1="12614" y1="50382" x2="12614" y2="50382"/>
                        <a14:foregroundMark x1="12066" y1="55471" x2="12066" y2="55471"/>
                        <a14:foregroundMark x1="19378" y1="80407" x2="19378" y2="80407"/>
                        <a14:foregroundMark x1="18099" y1="78372" x2="18099" y2="78372"/>
                        <a14:foregroundMark x1="18464" y1="79389" x2="18464" y2="79389"/>
                        <a14:foregroundMark x1="17002" y1="76845" x2="17002" y2="76845"/>
                        <a14:foregroundMark x1="16271" y1="75064" x2="16271" y2="75064"/>
                        <a14:foregroundMark x1="15722" y1="73791" x2="15722" y2="73791"/>
                        <a14:foregroundMark x1="15174" y1="72774" x2="15174" y2="72774"/>
                        <a14:foregroundMark x1="14625" y1="71756" x2="14625" y2="71756"/>
                        <a14:foregroundMark x1="14442" y1="70483" x2="14442" y2="70483"/>
                        <a14:foregroundMark x1="13894" y1="69211" x2="13894" y2="69211"/>
                        <a14:foregroundMark x1="13711" y1="67939" x2="13711" y2="67939"/>
                        <a14:foregroundMark x1="13346" y1="67176" x2="13346" y2="6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583" y="1887737"/>
            <a:ext cx="2642427" cy="18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3789040"/>
            <a:ext cx="2900081" cy="17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470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SINAMICS G120 Firmware V4.7 SP10</a:t>
            </a:r>
            <a:br>
              <a:rPr lang="en-US" altLang="en-US" dirty="0" smtClean="0"/>
            </a:br>
            <a:r>
              <a:rPr lang="ru-RU" dirty="0"/>
              <a:t>Синхронно-реактивные моторы </a:t>
            </a:r>
            <a:r>
              <a:rPr lang="en-US" dirty="0"/>
              <a:t>SIMOTICS GP/SD (1FP1)</a:t>
            </a:r>
            <a:endParaRPr lang="de-DE" altLang="de-DE" dirty="0" smtClean="0"/>
          </a:p>
        </p:txBody>
      </p:sp>
      <p:sp>
        <p:nvSpPr>
          <p:cNvPr id="10" name="Inhaltsplatzhalter 3"/>
          <p:cNvSpPr txBox="1">
            <a:spLocks/>
          </p:cNvSpPr>
          <p:nvPr/>
        </p:nvSpPr>
        <p:spPr bwMode="auto">
          <a:xfrm>
            <a:off x="720042" y="1412875"/>
            <a:ext cx="109509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buClr>
                <a:schemeClr val="accent1"/>
              </a:buClr>
              <a:buFont typeface="Arial" charset="0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179388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358775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538163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717550" indent="-177800" eaLnBrk="0" hangingPunct="0">
              <a:lnSpc>
                <a:spcPct val="110000"/>
              </a:lnSpc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11747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16319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20891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254635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/>
            <a:r>
              <a:rPr lang="ru-RU" altLang="de-DE" b="1" dirty="0"/>
              <a:t>Основные аспекты</a:t>
            </a:r>
            <a:endParaRPr lang="en-US" altLang="de-DE" b="1" dirty="0"/>
          </a:p>
        </p:txBody>
      </p:sp>
      <p:graphicFrame>
        <p:nvGraphicFramePr>
          <p:cNvPr id="13" name="Inhaltsplatzhalter 1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0947760"/>
              </p:ext>
            </p:extLst>
          </p:nvPr>
        </p:nvGraphicFramePr>
        <p:xfrm>
          <a:off x="3578896" y="1449387"/>
          <a:ext cx="8172908" cy="3478376"/>
        </p:xfrm>
        <a:graphic>
          <a:graphicData uri="http://schemas.openxmlformats.org/drawingml/2006/table">
            <a:tbl>
              <a:tblPr/>
              <a:tblGrid>
                <a:gridCol w="3881077"/>
                <a:gridCol w="335882"/>
                <a:gridCol w="3955949"/>
              </a:tblGrid>
              <a:tr h="47477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Особенности</a:t>
                      </a:r>
                      <a:r>
                        <a:rPr kumimoji="0" lang="en-US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/ </a:t>
                      </a: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функции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AB414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Преимущества для клиентов</a:t>
                      </a:r>
                      <a:endParaRPr kumimoji="0" lang="en-US" alt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54000" marB="5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AAAA"/>
                    </a:solidFill>
                  </a:tcPr>
                </a:tc>
              </a:tr>
              <a:tr h="1557648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ru-RU" sz="1000" b="1" noProof="0" dirty="0" smtClean="0"/>
                        <a:t>Новый мотор в </a:t>
                      </a:r>
                      <a:r>
                        <a:rPr lang="en-US" sz="1000" b="1" noProof="0" dirty="0" smtClean="0"/>
                        <a:t>4.7SP10</a:t>
                      </a:r>
                      <a:r>
                        <a:rPr lang="en-US" sz="1000" b="1" noProof="0" dirty="0" smtClean="0"/>
                        <a:t>	</a:t>
                      </a:r>
                      <a:r>
                        <a:rPr lang="en-US" sz="1000" b="1" noProof="0" dirty="0" smtClean="0"/>
                        <a:t>PN50</a:t>
                      </a:r>
                      <a:r>
                        <a:rPr lang="ru-RU" sz="1000" b="1" noProof="0" dirty="0" smtClean="0"/>
                        <a:t>Гц</a:t>
                      </a:r>
                      <a:r>
                        <a:rPr lang="en-US" sz="1000" b="1" noProof="0" dirty="0" smtClean="0"/>
                        <a:t>	</a:t>
                      </a:r>
                      <a:r>
                        <a:rPr lang="ru-RU" sz="1000" b="1" noProof="0" dirty="0" smtClean="0"/>
                        <a:t>Размер</a:t>
                      </a:r>
                      <a:r>
                        <a:rPr lang="en-US" sz="1000" b="1" noProof="0" dirty="0" smtClean="0"/>
                        <a:t>	</a:t>
                      </a:r>
                      <a:r>
                        <a:rPr lang="ru-RU" sz="1000" b="1" noProof="0" dirty="0" smtClean="0"/>
                        <a:t>Код:</a:t>
                      </a:r>
                      <a:endParaRPr lang="en-US" sz="1000" b="1" noProof="0" dirty="0" smtClean="0"/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438275" algn="l"/>
                          <a:tab pos="2152650" algn="l"/>
                          <a:tab pos="2867025" algn="l"/>
                        </a:tabLst>
                        <a:defRPr/>
                      </a:pPr>
                      <a:endParaRPr lang="en-US" sz="1000" noProof="0" dirty="0" smtClean="0"/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438275" algn="l"/>
                          <a:tab pos="2152650" algn="l"/>
                          <a:tab pos="2867025" algn="l"/>
                        </a:tabLst>
                        <a:defRPr/>
                      </a:pPr>
                      <a:r>
                        <a:rPr lang="en-US" sz="1000" b="1" noProof="0" dirty="0" smtClean="0"/>
                        <a:t>B-</a:t>
                      </a:r>
                      <a:r>
                        <a:rPr lang="ru-RU" sz="1000" b="1" noProof="0" dirty="0" smtClean="0"/>
                        <a:t>Тип</a:t>
                      </a:r>
                      <a:r>
                        <a:rPr lang="en-US" sz="1000" b="1" noProof="0" dirty="0" smtClean="0"/>
                        <a:t> </a:t>
                      </a:r>
                      <a:r>
                        <a:rPr lang="en-US" sz="1000" b="1" noProof="0" dirty="0" smtClean="0"/>
                        <a:t>(</a:t>
                      </a:r>
                      <a:r>
                        <a:rPr lang="en-US" sz="1000" b="1" noProof="0" dirty="0" smtClean="0"/>
                        <a:t>50/60/87</a:t>
                      </a:r>
                      <a:r>
                        <a:rPr lang="ru-RU" sz="1000" b="1" noProof="0" dirty="0" smtClean="0"/>
                        <a:t>Гц</a:t>
                      </a:r>
                      <a:r>
                        <a:rPr lang="en-US" sz="1000" b="1" noProof="0" dirty="0" smtClean="0"/>
                        <a:t>) </a:t>
                      </a:r>
                      <a:r>
                        <a:rPr lang="en-US" sz="1000" b="1" noProof="0" dirty="0" smtClean="0"/>
                        <a:t>-&gt; </a:t>
                      </a:r>
                      <a:r>
                        <a:rPr lang="en-US" sz="1000" b="1" noProof="0" dirty="0" err="1" smtClean="0"/>
                        <a:t>n</a:t>
                      </a:r>
                      <a:r>
                        <a:rPr lang="en-US" sz="1000" b="1" baseline="-25000" noProof="0" dirty="0" err="1" smtClean="0"/>
                        <a:t>N</a:t>
                      </a:r>
                      <a:r>
                        <a:rPr lang="en-US" sz="1000" b="1" noProof="0" dirty="0" smtClean="0"/>
                        <a:t> = </a:t>
                      </a:r>
                      <a:r>
                        <a:rPr lang="en-US" sz="1000" b="1" noProof="0" dirty="0" smtClean="0"/>
                        <a:t>1500/1800/2610</a:t>
                      </a:r>
                      <a:r>
                        <a:rPr lang="ru-RU" sz="1000" b="1" noProof="0" dirty="0" smtClean="0"/>
                        <a:t>об</a:t>
                      </a:r>
                      <a:r>
                        <a:rPr lang="en-US" sz="1000" b="1" noProof="0" dirty="0" smtClean="0"/>
                        <a:t>/</a:t>
                      </a:r>
                      <a:r>
                        <a:rPr lang="ru-RU" sz="1000" b="1" noProof="0" dirty="0" smtClean="0"/>
                        <a:t>мин</a:t>
                      </a:r>
                      <a:endParaRPr lang="en-US" sz="1000" b="1" baseline="30000" noProof="0" dirty="0" smtClean="0"/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1FP1x14-1BB02-1xxx	2,2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112S	60025</a:t>
                      </a:r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1FP1x14-1BB12-1xxx	3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112S	60026</a:t>
                      </a:r>
                    </a:p>
                    <a:p>
                      <a:pPr marL="15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1FP1x14-1BB22-1xxx	4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112M	60028</a:t>
                      </a:r>
                    </a:p>
                    <a:p>
                      <a:pPr marL="15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1FP1x14-1CB02-1xxx	5,5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132S	60030</a:t>
                      </a:r>
                    </a:p>
                    <a:p>
                      <a:pPr marL="15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1FP1x14-1CB22-1xxx	7,5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132M	60031</a:t>
                      </a:r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1FP1x14-1DB22-1xxx	11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160M	60034</a:t>
                      </a:r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1FP1x14-1DB42-1xxx	15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160L	60035</a:t>
                      </a:r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endParaRPr lang="en-US" sz="1000" noProof="0" dirty="0" smtClean="0"/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438275" algn="l"/>
                          <a:tab pos="2152650" algn="l"/>
                          <a:tab pos="2867025" algn="l"/>
                        </a:tabLst>
                        <a:defRPr/>
                      </a:pPr>
                      <a:r>
                        <a:rPr lang="en-US" sz="1000" b="1" dirty="0" smtClean="0"/>
                        <a:t>F-T</a:t>
                      </a:r>
                      <a:r>
                        <a:rPr lang="ru-RU" sz="1000" b="1" dirty="0" err="1" smtClean="0"/>
                        <a:t>ип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en-US" sz="1000" b="1" dirty="0" smtClean="0"/>
                        <a:t>(</a:t>
                      </a:r>
                      <a:r>
                        <a:rPr lang="en-US" sz="1000" b="1" dirty="0" smtClean="0"/>
                        <a:t>100/120</a:t>
                      </a:r>
                      <a:r>
                        <a:rPr lang="ru-RU" sz="1000" b="1" dirty="0" smtClean="0"/>
                        <a:t>Гц</a:t>
                      </a:r>
                      <a:r>
                        <a:rPr lang="en-US" sz="1000" b="1" dirty="0" smtClean="0"/>
                        <a:t>) </a:t>
                      </a:r>
                      <a:r>
                        <a:rPr lang="en-US" sz="1000" b="1" noProof="0" dirty="0" smtClean="0"/>
                        <a:t>-&gt; </a:t>
                      </a:r>
                      <a:r>
                        <a:rPr lang="en-US" sz="1000" b="1" noProof="0" dirty="0" err="1" smtClean="0"/>
                        <a:t>n</a:t>
                      </a:r>
                      <a:r>
                        <a:rPr lang="en-US" sz="1000" b="1" baseline="-25000" noProof="0" dirty="0" err="1" smtClean="0"/>
                        <a:t>N</a:t>
                      </a:r>
                      <a:r>
                        <a:rPr lang="en-US" sz="1000" b="1" noProof="0" dirty="0" smtClean="0"/>
                        <a:t> = </a:t>
                      </a:r>
                      <a:r>
                        <a:rPr lang="en-US" sz="1000" b="1" noProof="0" dirty="0" smtClean="0"/>
                        <a:t>3000/3600</a:t>
                      </a:r>
                      <a:r>
                        <a:rPr lang="ru-RU" sz="1000" b="1" noProof="0" dirty="0" smtClean="0"/>
                        <a:t>об</a:t>
                      </a:r>
                      <a:r>
                        <a:rPr lang="en-US" sz="1000" b="1" noProof="0" dirty="0" smtClean="0"/>
                        <a:t>/</a:t>
                      </a:r>
                      <a:r>
                        <a:rPr lang="ru-RU" sz="1000" b="1" noProof="0" dirty="0" smtClean="0"/>
                        <a:t>мин</a:t>
                      </a:r>
                      <a:endParaRPr lang="en-US" sz="1000" b="1" baseline="30000" noProof="0" dirty="0" smtClean="0"/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1FP1x14-1BF12-1xxx</a:t>
                      </a:r>
                      <a:r>
                        <a:rPr lang="en-US" sz="1000" noProof="0" dirty="0" smtClean="0"/>
                        <a:t>	3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112S	60027</a:t>
                      </a:r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1FP1x14-1BF22-1xxx	4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112M	60029</a:t>
                      </a:r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1FP1x14-1CF02-1xxx	5,5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132S	60032</a:t>
                      </a:r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1FP1x14-1CF12-1xxx	7,5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132S	60033</a:t>
                      </a:r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1FP1x14-1DF22-1xxx	11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160M	60036</a:t>
                      </a:r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1FP1x14-1DF32-1xxx	15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160M	60037</a:t>
                      </a:r>
                    </a:p>
                    <a:p>
                      <a:pPr marL="1588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612900" algn="l"/>
                          <a:tab pos="2241550" algn="l"/>
                          <a:tab pos="2867025" algn="l"/>
                        </a:tabLst>
                        <a:defRPr/>
                      </a:pPr>
                      <a:r>
                        <a:rPr lang="en-US" sz="1000" noProof="0" dirty="0" smtClean="0"/>
                        <a:t>1FP1x14-1DF42-1xxx	18,5</a:t>
                      </a:r>
                      <a:r>
                        <a:rPr lang="en-US" sz="1000" baseline="0" noProof="0" dirty="0" smtClean="0"/>
                        <a:t> </a:t>
                      </a:r>
                      <a:r>
                        <a:rPr lang="ru-RU" sz="1000" noProof="0" dirty="0" smtClean="0"/>
                        <a:t>кВт</a:t>
                      </a:r>
                      <a:r>
                        <a:rPr lang="en-US" sz="1000" noProof="0" dirty="0" smtClean="0"/>
                        <a:t>	160L	60038</a:t>
                      </a:r>
                    </a:p>
                  </a:txBody>
                  <a:tcPr marL="144075" marR="14407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AAB414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AB414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144075" marR="144075" marT="54000" marB="5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Силовым модулем </a:t>
                      </a: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PM240‑2 (</a:t>
                      </a: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выбор в соответствии с мощностью мотора</a:t>
                      </a: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Силовых модулей </a:t>
                      </a: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PM240P-2</a:t>
                      </a: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PM240M/ PM250D-2 </a:t>
                      </a: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выбор </a:t>
                      </a:r>
                      <a:r>
                        <a:rPr lang="ru-RU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увеличением мощности Силового модуля</a:t>
                      </a: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6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  <a:defRPr/>
                      </a:pPr>
                      <a:endParaRPr lang="de-DE" sz="16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3789363" algn="r"/>
                          <a:tab pos="5383213" algn="r"/>
                        </a:tabLst>
                        <a:defRPr/>
                      </a:pP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Мотор выбирается с использованием номера кода через классы применений</a:t>
                      </a:r>
                      <a:r>
                        <a:rPr lang="ru-RU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Expert </a:t>
                      </a:r>
                      <a:r>
                        <a:rPr lang="ru-RU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Dynamic Drive Control.</a:t>
                      </a:r>
                    </a:p>
                  </a:txBody>
                  <a:tcPr marL="144075" marR="144075" marT="54000" marB="5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www.industry.siemens.com/drives/global/en/motor/low-voltage-motor/iec-motors/simotics-gp/PublishingImages/simotics-gp-0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34" b="96438" l="0" r="88300">
                        <a14:foregroundMark x1="40402" y1="91858" x2="40402" y2="91858"/>
                        <a14:foregroundMark x1="46069" y1="92875" x2="46069" y2="92875"/>
                        <a14:foregroundMark x1="47715" y1="91858" x2="47715" y2="91858"/>
                        <a14:foregroundMark x1="68373" y1="85242" x2="68373" y2="85242"/>
                        <a14:foregroundMark x1="62523" y1="86514" x2="62523" y2="86514"/>
                        <a14:foregroundMark x1="59781" y1="87786" x2="59781" y2="87786"/>
                        <a14:foregroundMark x1="56124" y1="89059" x2="56124" y2="89059"/>
                        <a14:foregroundMark x1="52651" y1="90076" x2="52651" y2="90076"/>
                        <a14:foregroundMark x1="19744" y1="83206" x2="19744" y2="83206"/>
                        <a14:foregroundMark x1="20658" y1="84224" x2="20658" y2="84224"/>
                        <a14:foregroundMark x1="5850" y1="60305" x2="5850" y2="60305"/>
                        <a14:foregroundMark x1="6764" y1="67430" x2="6764" y2="67430"/>
                        <a14:foregroundMark x1="15356" y1="39949" x2="15356" y2="39949"/>
                        <a14:foregroundMark x1="13711" y1="43766" x2="13711" y2="43766"/>
                        <a14:foregroundMark x1="12980" y1="46819" x2="12980" y2="46819"/>
                        <a14:foregroundMark x1="12249" y1="52926" x2="12249" y2="52926"/>
                        <a14:foregroundMark x1="12614" y1="50382" x2="12614" y2="50382"/>
                        <a14:foregroundMark x1="12066" y1="55471" x2="12066" y2="55471"/>
                        <a14:foregroundMark x1="19378" y1="80407" x2="19378" y2="80407"/>
                        <a14:foregroundMark x1="18099" y1="78372" x2="18099" y2="78372"/>
                        <a14:foregroundMark x1="18464" y1="79389" x2="18464" y2="79389"/>
                        <a14:foregroundMark x1="17002" y1="76845" x2="17002" y2="76845"/>
                        <a14:foregroundMark x1="16271" y1="75064" x2="16271" y2="75064"/>
                        <a14:foregroundMark x1="15722" y1="73791" x2="15722" y2="73791"/>
                        <a14:foregroundMark x1="15174" y1="72774" x2="15174" y2="72774"/>
                        <a14:foregroundMark x1="14625" y1="71756" x2="14625" y2="71756"/>
                        <a14:foregroundMark x1="14442" y1="70483" x2="14442" y2="70483"/>
                        <a14:foregroundMark x1="13894" y1="69211" x2="13894" y2="69211"/>
                        <a14:foregroundMark x1="13711" y1="67939" x2="13711" y2="67939"/>
                        <a14:foregroundMark x1="13346" y1="67176" x2="13346" y2="6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583" y="1887737"/>
            <a:ext cx="2642427" cy="18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dtText Box 4 Id134148"/>
          <p:cNvSpPr txBox="1">
            <a:spLocks noChangeArrowheads="1"/>
          </p:cNvSpPr>
          <p:nvPr/>
        </p:nvSpPr>
        <p:spPr bwMode="auto">
          <a:xfrm>
            <a:off x="627064" y="5550567"/>
            <a:ext cx="11125200" cy="650741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108000" tIns="54000" rIns="108000" bIns="5400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10101"/>
                </a:solidFill>
                <a:latin typeface="Arial" charset="0"/>
                <a:cs typeface="Arial" charset="0"/>
              </a:rPr>
              <a:t>Синхронно-реактивные двигатели SIMOTICS с преобразователями </a:t>
            </a:r>
            <a:r>
              <a:rPr lang="en-US" sz="1600" b="1" dirty="0">
                <a:solidFill>
                  <a:srgbClr val="010101"/>
                </a:solidFill>
                <a:latin typeface="Arial" charset="0"/>
                <a:cs typeface="Arial" charset="0"/>
              </a:rPr>
              <a:t>S</a:t>
            </a:r>
            <a:r>
              <a:rPr lang="ru-RU" sz="1600" b="1" dirty="0" smtClean="0">
                <a:solidFill>
                  <a:srgbClr val="010101"/>
                </a:solidFill>
                <a:latin typeface="Arial" charset="0"/>
                <a:cs typeface="Arial" charset="0"/>
              </a:rPr>
              <a:t>INAMICS - решение с высокой </a:t>
            </a:r>
            <a:r>
              <a:rPr lang="ru-RU" sz="1600" b="1" dirty="0" err="1" smtClean="0">
                <a:solidFill>
                  <a:srgbClr val="010101"/>
                </a:solidFill>
                <a:latin typeface="Arial" charset="0"/>
                <a:cs typeface="Arial" charset="0"/>
              </a:rPr>
              <a:t>энергоэффективностью</a:t>
            </a:r>
            <a:r>
              <a:rPr lang="ru-RU" sz="1600" b="1" dirty="0" smtClean="0">
                <a:solidFill>
                  <a:srgbClr val="010101"/>
                </a:solidFill>
                <a:latin typeface="Arial" charset="0"/>
                <a:cs typeface="Arial" charset="0"/>
              </a:rPr>
              <a:t>, </a:t>
            </a:r>
            <a:r>
              <a:rPr lang="ru-RU" sz="1600" b="1" dirty="0">
                <a:solidFill>
                  <a:srgbClr val="010101"/>
                </a:solidFill>
                <a:latin typeface="Arial" charset="0"/>
                <a:cs typeface="Arial" charset="0"/>
              </a:rPr>
              <a:t>высокой динамической </a:t>
            </a:r>
            <a:r>
              <a:rPr lang="ru-RU" sz="1600" b="1" dirty="0" smtClean="0">
                <a:solidFill>
                  <a:srgbClr val="010101"/>
                </a:solidFill>
                <a:latin typeface="Arial" charset="0"/>
                <a:cs typeface="Arial" charset="0"/>
              </a:rPr>
              <a:t>производительностью, удобством, функциональностью.</a:t>
            </a:r>
            <a:endParaRPr lang="en-US" sz="1600" b="1" dirty="0">
              <a:solidFill>
                <a:srgbClr val="010101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046947" y="4977172"/>
            <a:ext cx="0" cy="39604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 flipH="1">
            <a:off x="4117975" y="4977172"/>
            <a:ext cx="980" cy="264753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4442991" y="4977172"/>
            <a:ext cx="0" cy="14401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4587007" y="5049180"/>
            <a:ext cx="2268252" cy="432048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0 = </a:t>
            </a:r>
            <a:r>
              <a:rPr lang="en-US" sz="8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B-</a:t>
            </a:r>
            <a:r>
              <a:rPr lang="ru-RU" sz="8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Тип</a:t>
            </a:r>
            <a:r>
              <a:rPr lang="en-US" sz="8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50/60/87</a:t>
            </a:r>
            <a:r>
              <a:rPr lang="ru-RU" sz="8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Гц</a:t>
            </a:r>
            <a:r>
              <a:rPr lang="en-US" sz="8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, F-</a:t>
            </a:r>
            <a:r>
              <a:rPr lang="ru-RU" sz="8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Тип</a:t>
            </a:r>
            <a:r>
              <a:rPr lang="en-US" sz="8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100/120</a:t>
            </a:r>
            <a:r>
              <a:rPr lang="ru-RU" sz="8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Гц</a:t>
            </a:r>
            <a:r>
              <a:rPr lang="en-US" sz="800" b="0" i="0" u="none" baseline="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0 = 1st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поколение</a:t>
            </a:r>
            <a:r>
              <a:rPr lang="en-US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1 = 2nd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поколение</a:t>
            </a:r>
            <a:endParaRPr lang="en-US" sz="800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0 =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алюминий</a:t>
            </a:r>
            <a:r>
              <a:rPr lang="en-US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5 = </a:t>
            </a:r>
            <a:r>
              <a:rPr lang="ru-RU" sz="8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серый чугун</a:t>
            </a:r>
            <a:endParaRPr lang="en-US" sz="800" dirty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>
            <a:off x="4442991" y="5121188"/>
            <a:ext cx="72008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4118955" y="5242979"/>
            <a:ext cx="396044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4046947" y="5373216"/>
            <a:ext cx="468052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/>
          <p:cNvSpPr/>
          <p:nvPr/>
        </p:nvSpPr>
        <p:spPr bwMode="auto">
          <a:xfrm>
            <a:off x="627063" y="4329100"/>
            <a:ext cx="1403660" cy="1044116"/>
          </a:xfrm>
          <a:prstGeom prst="rect">
            <a:avLst/>
          </a:prstGeom>
          <a:solidFill>
            <a:srgbClr val="AAB41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1000" b="1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Новый</a:t>
            </a:r>
            <a:r>
              <a:rPr lang="ru-RU" sz="1000" b="1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</a:t>
            </a:r>
            <a:r>
              <a:rPr lang="en-US" sz="1000" b="1" i="0" u="none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endParaRPr lang="en-US" sz="1000" b="1" i="0" u="none" dirty="0" smtClean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G120 (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CU240E-2*)</a:t>
            </a:r>
            <a:endParaRPr lang="en-US" sz="1000" dirty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000" i="0" u="none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G120D (CU240D-2*)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1000" dirty="0" smtClean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G110M*</a:t>
            </a:r>
            <a:endParaRPr lang="en-US" sz="1000" dirty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619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SIMOTICS Reluctance Motor and SINAMICS G120/S120</a:t>
            </a:r>
            <a:br>
              <a:rPr lang="en-US" smtClean="0"/>
            </a:br>
            <a:r>
              <a:rPr lang="en-US" smtClean="0"/>
              <a:t>System data FS 80 – 112, 1500/1800/2610 rpm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3163899"/>
              </p:ext>
            </p:extLst>
          </p:nvPr>
        </p:nvGraphicFramePr>
        <p:xfrm>
          <a:off x="627063" y="1444370"/>
          <a:ext cx="11088686" cy="4494939"/>
        </p:xfrm>
        <a:graphic>
          <a:graphicData uri="http://schemas.openxmlformats.org/drawingml/2006/table">
            <a:tbl>
              <a:tblPr/>
              <a:tblGrid>
                <a:gridCol w="490073"/>
                <a:gridCol w="400564"/>
                <a:gridCol w="435078"/>
                <a:gridCol w="435078"/>
                <a:gridCol w="435078"/>
                <a:gridCol w="362564"/>
                <a:gridCol w="362564"/>
                <a:gridCol w="362564"/>
                <a:gridCol w="435078"/>
                <a:gridCol w="1377745"/>
                <a:gridCol w="580103"/>
                <a:gridCol w="725129"/>
                <a:gridCol w="435078"/>
                <a:gridCol w="725129"/>
                <a:gridCol w="1377745"/>
                <a:gridCol w="784658"/>
                <a:gridCol w="1364458"/>
              </a:tblGrid>
              <a:tr h="285751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N50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N60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N87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Connection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800" b="1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η</a:t>
                      </a:r>
                      <a:r>
                        <a:rPr lang="en-US" sz="8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SIMOTICS  GP/SD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VSD4000 Line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en-US" sz="10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limit</a:t>
                      </a:r>
                      <a: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GP/SD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IES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LO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G120/S120 with power module  PM240-2 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Rated/</a:t>
                      </a:r>
                      <a:b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max.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current</a:t>
                      </a:r>
                      <a:endParaRPr 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S120 with motor modules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3947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FS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Hz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No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kgm</a:t>
                      </a:r>
                      <a:r>
                        <a:rPr lang="en-US" sz="800" b="0" i="0" u="none" strike="noStrike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rpm</a:t>
                      </a:r>
                      <a:endParaRPr lang="en-US" sz="800" b="0" i="0" u="none" strike="noStrike" baseline="30000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61804">
                <a:tc gridSpan="15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Insulation:</a:t>
                      </a:r>
                      <a:r>
                        <a:rPr lang="en-US" sz="800" b="0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 class 155 (thermal class F), degree of protection IP55, utilized according to Class F to B</a:t>
                      </a:r>
                    </a:p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Operation with a SINAMICS converter with uncontrolled infeed – rated motor voltages 380 V, 50 Hz / 440 V, 60 Hz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64755">
                <a:tc gridSpan="15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1500/ 1800/2610rpm, 4-pole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54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14-0DB2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6SL3210-1PE11-8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3,4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84,0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1,49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6SL3210-1PE11-8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3,5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87,5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2,55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1,1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6SL3210-1PE13-2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14-0DB3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6SL3210-1PE12-3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6SL3210-1PE12-3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6SL3210-1PE14-3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5/15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6SL3120-1TE15-0AD0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14-0EB0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6SL3210-1PE13-2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6SL3210-1PE13-2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6SL3210-1PE16-1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5/15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6SL3120-1TE15-0AD0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14-0EB4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0.0043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6SL3210-1PE14-3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5/15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6SL3120-1TE15-0AD0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90M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6SL3210-1PE14-3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5/15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6SL3120-1TE15-0AD0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6SL3210-1PE18-0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9/27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6SL3120-1TE21-0AD0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/>
                        <a:t>112M</a:t>
                      </a:r>
                      <a:endParaRPr lang="en-US" sz="800" b="1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14-1BB02-1</a:t>
                      </a:r>
                      <a:r>
                        <a:rPr lang="en-US" sz="800" b="0" i="0" u="none" strike="noStrike" kern="120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■■■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3.000/4.200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6SL3210-1PE16-1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9/27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6SL3120-1TE21-0AD0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6SL3210-1PE16-1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9/27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6SL3120-1TE21-0AD0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6SL3210-1PE21-1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18/36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6SL3120-1TE21-8AC0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/>
                        <a:t>112M</a:t>
                      </a:r>
                      <a:endParaRPr lang="en-US" sz="800" b="1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14-1BB1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3.000/4.200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6SL3210-1PE18-0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9/27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6SL3120-1TE21-0AD0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6SL3210-1PE18-0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9/27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6SL3120-1TE21-0AD0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6SL3210-1PE21-4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18/36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6SL3120-1TE21-8AC0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7537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/>
                        <a:t>112M</a:t>
                      </a:r>
                      <a:endParaRPr lang="en-US" sz="800" b="1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14-1BB2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3.000/4.200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6SL3210-1PE21-1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18/36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6SL3120-1TE21-8AC0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6SL3210-1PE21-1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9/27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6SL3120-1TE21-0AD0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6SL3210-1PE21-8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18/36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6SL3120-1TE21-8AC0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345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Синхронно-реактивные </a:t>
            </a:r>
            <a:r>
              <a:rPr lang="en-US" dirty="0" smtClean="0"/>
              <a:t>SIMOTICS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 smtClean="0"/>
              <a:t>SINAMICS G120/S120</a:t>
            </a:r>
            <a:br>
              <a:rPr lang="en-US" dirty="0" smtClean="0"/>
            </a:br>
            <a:r>
              <a:rPr lang="ru-RU" dirty="0" smtClean="0"/>
              <a:t>Типоразмер </a:t>
            </a:r>
            <a:r>
              <a:rPr lang="en-US" dirty="0" smtClean="0"/>
              <a:t>FS </a:t>
            </a:r>
            <a:r>
              <a:rPr lang="en-US" dirty="0" smtClean="0"/>
              <a:t>132 – 200, 1500/1800/2610 </a:t>
            </a:r>
            <a:r>
              <a:rPr lang="ru-RU" dirty="0" smtClean="0"/>
              <a:t>об</a:t>
            </a:r>
            <a:r>
              <a:rPr lang="en-US" dirty="0" smtClean="0"/>
              <a:t>/</a:t>
            </a:r>
            <a:r>
              <a:rPr lang="ru-RU" dirty="0" smtClean="0"/>
              <a:t>мин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9527694"/>
              </p:ext>
            </p:extLst>
          </p:nvPr>
        </p:nvGraphicFramePr>
        <p:xfrm>
          <a:off x="606223" y="1444370"/>
          <a:ext cx="11109526" cy="4494939"/>
        </p:xfrm>
        <a:graphic>
          <a:graphicData uri="http://schemas.openxmlformats.org/drawingml/2006/table">
            <a:tbl>
              <a:tblPr/>
              <a:tblGrid>
                <a:gridCol w="490994"/>
                <a:gridCol w="401317"/>
                <a:gridCol w="435896"/>
                <a:gridCol w="435896"/>
                <a:gridCol w="435896"/>
                <a:gridCol w="363245"/>
                <a:gridCol w="363245"/>
                <a:gridCol w="363245"/>
                <a:gridCol w="435896"/>
                <a:gridCol w="1380334"/>
                <a:gridCol w="581193"/>
                <a:gridCol w="726492"/>
                <a:gridCol w="435896"/>
                <a:gridCol w="726492"/>
                <a:gridCol w="1380334"/>
                <a:gridCol w="786133"/>
                <a:gridCol w="1367022"/>
              </a:tblGrid>
              <a:tr h="285751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N50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N60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N87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Connection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800" b="1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η</a:t>
                      </a:r>
                      <a:r>
                        <a:rPr lang="en-US" sz="8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SIMOTICS  GP/SD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VSD4000 Line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en-US" sz="10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limit</a:t>
                      </a:r>
                      <a: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GP/SD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IES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LO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G120/S120 with power module  PM240-2 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Rated/</a:t>
                      </a:r>
                      <a:b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max.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current</a:t>
                      </a:r>
                      <a:endParaRPr 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S120 with motor modules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3947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FS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Hz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kgm</a:t>
                      </a:r>
                      <a:r>
                        <a:rPr lang="en-US" sz="800" b="0" i="0" u="none" strike="noStrike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rpm</a:t>
                      </a:r>
                      <a:endParaRPr lang="en-US" sz="800" b="0" i="0" u="none" strike="noStrike" baseline="30000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61804">
                <a:tc gridSpan="15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Insulation:</a:t>
                      </a:r>
                      <a:r>
                        <a:rPr lang="en-US" sz="800" b="0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 class 155 (thermal class F), degree of protection IP55, utilized according to Class F to B</a:t>
                      </a:r>
                    </a:p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Operation with a SINAMICS converter with uncontrolled infeed – rated motor voltages 380 V, 50 Hz / 440 V, 60 Hz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64755">
                <a:tc gridSpan="15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1500/ 1800/2610rpm, 4-pole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54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04-1CB0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3.200/4.500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6SL3210-1PE21-4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18/36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6SL3120-1TE21-8AC0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6SL3210-1PE21-4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18/36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6SL3120-1TE21-8AC0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6SL3210-1PE22-7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30/56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6SL3120-1TE23-0AC0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04-1CB2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3.200/4.500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6SL3210-1PE21-8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18/36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6SL3120-1TE21-8AC0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6SL3210-1PE21-8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18/36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6SL3120-1TE21-8AC0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6SL3210-1PE23-3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30/56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6SL3120-1TE23-0AC0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04-1DB22-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0.0430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6SL3210-1PE22-7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30/56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6SL3120-1TE23-0AC0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6SL3210-1PE22-7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30/56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6SL3120-1TE23-0AC0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6SL3210-1PE24-5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45/85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6SL3120-1TE24-5AA3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04-1DB42-1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0.0565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3.200/4.200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6SL3210-1PE23-3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45/85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6SL3120-1TE24-5AA3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160L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6SL3210-1PE23-8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45/85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6SL3120-1TE24-5AA3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6SL3210-1PE26-0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60/113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6SL3120-1TE26-0AA3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/>
                        <a:t>180M</a:t>
                      </a:r>
                      <a:endParaRPr lang="en-US" sz="800" b="1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14-1EB2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0.1164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3.000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6SL3210-1PE23-8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45/85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6SL3120-1TE24-5AA3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6SL3210-1PE24-5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45/85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6SL3120-1TE24-5AA3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6SL3210-1PE27-5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85/141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6SL3120-1TE28-5AA3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/>
                        <a:t>180L</a:t>
                      </a:r>
                      <a:endParaRPr lang="en-US" sz="800" b="1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14-1EB2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0.1325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3.000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6SL3210-1PE24-5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60/113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6SL3120-1TE26-0AA3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6SL3210-1PE26-0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60/113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6SL3120-1TE26-0AA3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6SL3210-1PE28-8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132/200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6SL3120-1TE31-3AA3</a:t>
                      </a:r>
                      <a:endParaRPr lang="en-US" sz="8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7537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/>
                        <a:t>200L</a:t>
                      </a:r>
                      <a:endParaRPr lang="en-US" sz="800" b="1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14-2AB5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0.1774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dirty="0" smtClean="0"/>
                        <a:t>3.000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6SL3210-1PE26-0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85/141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6SL3120-1TE28-5AA3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6SL3210-1PE27-5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85/141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6SL3120-1TE28-5AA3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6SL3210-1PE31-5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132/200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6SL3120-1TE31-3AA3</a:t>
                      </a:r>
                      <a:endParaRPr lang="en-US" sz="8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474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Синхронно-реактивные </a:t>
            </a:r>
            <a:r>
              <a:rPr lang="en-US" dirty="0"/>
              <a:t>SIMOTICS </a:t>
            </a:r>
            <a:r>
              <a:rPr lang="ru-RU" dirty="0"/>
              <a:t>и</a:t>
            </a:r>
            <a:r>
              <a:rPr lang="en-US" dirty="0"/>
              <a:t> SINAMICS G120/S120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Типоразмер </a:t>
            </a:r>
            <a:r>
              <a:rPr lang="en-US" dirty="0" smtClean="0"/>
              <a:t>FS </a:t>
            </a:r>
            <a:r>
              <a:rPr lang="en-US" dirty="0" smtClean="0"/>
              <a:t>225, 1500/1800/2610 </a:t>
            </a:r>
            <a:r>
              <a:rPr lang="ru-RU" dirty="0" smtClean="0"/>
              <a:t>об</a:t>
            </a:r>
            <a:r>
              <a:rPr lang="en-US" dirty="0" smtClean="0"/>
              <a:t>/</a:t>
            </a:r>
            <a:r>
              <a:rPr lang="ru-RU" dirty="0" smtClean="0"/>
              <a:t>мин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630455"/>
              </p:ext>
            </p:extLst>
          </p:nvPr>
        </p:nvGraphicFramePr>
        <p:xfrm>
          <a:off x="626567" y="1444370"/>
          <a:ext cx="11089182" cy="2005432"/>
        </p:xfrm>
        <a:graphic>
          <a:graphicData uri="http://schemas.openxmlformats.org/drawingml/2006/table">
            <a:tbl>
              <a:tblPr/>
              <a:tblGrid>
                <a:gridCol w="470650"/>
                <a:gridCol w="401317"/>
                <a:gridCol w="435896"/>
                <a:gridCol w="435896"/>
                <a:gridCol w="435896"/>
                <a:gridCol w="363245"/>
                <a:gridCol w="363245"/>
                <a:gridCol w="363245"/>
                <a:gridCol w="435896"/>
                <a:gridCol w="1380334"/>
                <a:gridCol w="581193"/>
                <a:gridCol w="726492"/>
                <a:gridCol w="435896"/>
                <a:gridCol w="726492"/>
                <a:gridCol w="1380334"/>
                <a:gridCol w="786133"/>
                <a:gridCol w="1367022"/>
              </a:tblGrid>
              <a:tr h="285751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N50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N60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N87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Connection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800" b="1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η</a:t>
                      </a:r>
                      <a:r>
                        <a:rPr lang="en-US" sz="8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SIMOTICS  GP/SD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VSD4000 Line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en-US" sz="10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limit</a:t>
                      </a:r>
                      <a: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GP/SD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IES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LO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G120/S120 with power module  PM240-2 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Rated/</a:t>
                      </a:r>
                      <a:b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max.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current</a:t>
                      </a:r>
                      <a:endParaRPr 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S120 with motor modules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3947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FS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Hz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kgm</a:t>
                      </a:r>
                      <a:r>
                        <a:rPr lang="en-US" sz="800" b="0" i="0" u="none" strike="noStrike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rpm</a:t>
                      </a:r>
                      <a:endParaRPr lang="en-US" sz="800" b="0" i="0" u="none" strike="noStrike" baseline="30000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61804">
                <a:tc gridSpan="15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Insulation:</a:t>
                      </a:r>
                      <a:r>
                        <a:rPr lang="en-US" sz="800" b="0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 class 155 (thermal class F), degree of protection IP55, utilized according to Class F to B</a:t>
                      </a:r>
                    </a:p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Operation with a SINAMICS converter with uncontrolled infeed – rated motor voltages 380 V, 50 Hz / 440 V, 60 Hz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64755">
                <a:tc gridSpan="15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1500/ 1800/2610rpm, 4-pole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543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14-2BB0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 **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0,442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3.000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6SL3210-1PE28-8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85/141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6SL3120-1TE28-5AA3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42,5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95,4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de-DE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6SL3210-1PE28-8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85/141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6SL3120-1TE28-5AA3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64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95,4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136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 dirty="0"/>
                    </a:p>
                  </a:txBody>
                  <a:tcPr marL="48025" marR="24013" marT="18000" marB="18000" anchor="ctr"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6SL3210-1PE31-5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30/56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6SL3120-1TE23-0AC0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286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95,4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96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14-2BB2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 **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0,518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3.000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6SL3210-1PE31-1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132/200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6SL3120-1TE31-3AA3</a:t>
                      </a:r>
                      <a:endParaRPr lang="en-US" sz="8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de-DE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6SL3210-1PE31-1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132/200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6SL3120-1TE31-3AA3</a:t>
                      </a:r>
                      <a:endParaRPr lang="en-US" sz="8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5855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78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286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95,6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 dirty="0"/>
                    </a:p>
                  </a:txBody>
                  <a:tcPr marL="48025" marR="24013" marT="18000" marB="18000" anchor="ctr"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6SL3210-1PE31-8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Arial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200/282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6SL3120-1TE32-0AA4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91614" y="5985830"/>
            <a:ext cx="1224136" cy="1800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800" b="0" i="0" u="none" baseline="0" dirty="0" smtClean="0">
                <a:solidFill>
                  <a:srgbClr val="2387AA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** in preparation FY18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753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Синхронно-реактивные </a:t>
            </a:r>
            <a:r>
              <a:rPr lang="en-US" dirty="0" smtClean="0"/>
              <a:t>SIMOTICS </a:t>
            </a:r>
            <a:r>
              <a:rPr lang="ru-RU" dirty="0"/>
              <a:t>и</a:t>
            </a:r>
            <a:r>
              <a:rPr lang="en-US" dirty="0"/>
              <a:t> SINAMICS G120/S120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Типоразмер </a:t>
            </a:r>
            <a:r>
              <a:rPr lang="en-US" dirty="0" smtClean="0"/>
              <a:t>FS </a:t>
            </a:r>
            <a:r>
              <a:rPr lang="en-US" dirty="0" smtClean="0"/>
              <a:t>80 – 112; 3000/3600 </a:t>
            </a:r>
            <a:r>
              <a:rPr lang="ru-RU" dirty="0" smtClean="0"/>
              <a:t>об</a:t>
            </a:r>
            <a:r>
              <a:rPr lang="en-US" dirty="0" smtClean="0"/>
              <a:t>/</a:t>
            </a:r>
            <a:r>
              <a:rPr lang="ru-RU" dirty="0" smtClean="0"/>
              <a:t>мин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8256729"/>
              </p:ext>
            </p:extLst>
          </p:nvPr>
        </p:nvGraphicFramePr>
        <p:xfrm>
          <a:off x="609412" y="1448781"/>
          <a:ext cx="11106337" cy="2968478"/>
        </p:xfrm>
        <a:graphic>
          <a:graphicData uri="http://schemas.openxmlformats.org/drawingml/2006/table">
            <a:tbl>
              <a:tblPr/>
              <a:tblGrid>
                <a:gridCol w="632423"/>
                <a:gridCol w="616113"/>
                <a:gridCol w="496811"/>
                <a:gridCol w="432048"/>
                <a:gridCol w="360040"/>
                <a:gridCol w="360040"/>
                <a:gridCol w="432048"/>
                <a:gridCol w="360040"/>
                <a:gridCol w="1440160"/>
                <a:gridCol w="576064"/>
                <a:gridCol w="720080"/>
                <a:gridCol w="432048"/>
                <a:gridCol w="720080"/>
                <a:gridCol w="1368152"/>
                <a:gridCol w="792088"/>
                <a:gridCol w="1368102"/>
              </a:tblGrid>
              <a:tr h="28929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N50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N60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Connection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800" b="1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η</a:t>
                      </a:r>
                      <a:r>
                        <a:rPr lang="en-US" sz="8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SIMOTICS  SD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VSD4000 Line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en-US" sz="10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limit</a:t>
                      </a:r>
                      <a:endParaRPr lang="en-US" sz="10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IES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LO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G120/S120 with power module  PM240-2 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Rated/</a:t>
                      </a:r>
                      <a:b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max.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current</a:t>
                      </a:r>
                      <a:endParaRPr 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S120 with motor modules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57931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FS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Hz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kgm</a:t>
                      </a:r>
                      <a:r>
                        <a:rPr lang="en-US" sz="800" b="0" i="0" u="none" strike="noStrike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rpm</a:t>
                      </a:r>
                      <a:endParaRPr lang="en-US" sz="800" b="0" i="0" u="none" strike="noStrike" baseline="30000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54526">
                <a:tc gridSpan="14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Insulation:</a:t>
                      </a:r>
                      <a:r>
                        <a:rPr lang="en-US" sz="800" b="0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 class 155 (thermal class F), degree of protection IP55, utilized according to Class F to B</a:t>
                      </a:r>
                    </a:p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Operation with a SINAMICS converter with uncontrolled infeed – rated motor voltages 380 V, 50 Hz / 440 V, 60 Hz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58710">
                <a:tc gridSpan="14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3000 /3600 rpm,  4-pole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</a:tr>
              <a:tr h="158339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b="1" dirty="0" smtClean="0">
                          <a:latin typeface="+mn-lt"/>
                        </a:rPr>
                        <a:t>80M</a:t>
                      </a:r>
                      <a:endParaRPr lang="en-US" sz="800" b="1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1FP1514-0DF2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1" i="0" u="none" strike="noStrike" kern="1200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■■■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6SL3210-1PE12-3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061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b="1" dirty="0" smtClean="0">
                          <a:latin typeface="+mn-lt"/>
                        </a:rPr>
                        <a:t>0,86</a:t>
                      </a:r>
                      <a:endParaRPr lang="en-US" sz="800" b="1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Y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120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2,3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82,5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2,1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6SL3210-1PE12-3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5872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1FP1514-0DF3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1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1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6SL3210-1PE13-2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6SL3210-1PE13-2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6SL3120-1TE13-0AD0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5872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90S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1FP1514-0EF0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1" i="0" u="none" strike="noStrike" kern="1200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■■■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0,0022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6SL3210-1PE14-3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5/15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6SL3120-1TE1350AD0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061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1,75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>
                        <a:buNone/>
                      </a:pPr>
                      <a:r>
                        <a:rPr lang="en-US" sz="800" dirty="0" smtClean="0"/>
                        <a:t>4,6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>
                        <a:buNone/>
                      </a:pPr>
                      <a:r>
                        <a:rPr lang="en-US" sz="800" dirty="0" smtClean="0"/>
                        <a:t>86,5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>
                        <a:buNone/>
                      </a:pPr>
                      <a:r>
                        <a:rPr lang="en-US" sz="800" dirty="0" smtClean="0"/>
                        <a:t>3,95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6SL3210-1PE14-3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5/15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6SL3120-1TE1350AD0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87698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90L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1FP1514-0EF4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0,0031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6SL3210-1PE16-1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9/27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6SL3120-1TE21-0AD0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061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2,55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/>
                        <a:t>7</a:t>
                      </a: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6SL3210-1PE16-1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9/27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6SL3120-1TE21-0AD0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1134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112M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14-1BF1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0,0064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6SL3210-1PE18-0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9/27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6SL3120-1TE21-0AD0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6SL3210-1PE18-0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L1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9/27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6SL3120-1TE21-0AD0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44016"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dirty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112M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14-1BF2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1" i="0" u="none" strike="noStrike" kern="1200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■■■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0,0071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6SL3210-1PE21-1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18/36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6SL3120-1TE21-8AC0</a:t>
                      </a:r>
                      <a:endParaRPr lang="en-US" sz="800" dirty="0" smtClean="0"/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0"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6SL3210-1PE21-1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18/36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6SL3120-1TE21-8AC0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35824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236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Синхронно-реактивные </a:t>
            </a:r>
            <a:r>
              <a:rPr lang="en-US" dirty="0"/>
              <a:t>SIMOTICS </a:t>
            </a:r>
            <a:r>
              <a:rPr lang="ru-RU" dirty="0"/>
              <a:t>и</a:t>
            </a:r>
            <a:r>
              <a:rPr lang="en-US" dirty="0"/>
              <a:t> SINAMICS </a:t>
            </a:r>
            <a:r>
              <a:rPr lang="en-US" dirty="0" smtClean="0"/>
              <a:t>G120/S120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>Типоразмер </a:t>
            </a:r>
            <a:r>
              <a:rPr lang="en-US" dirty="0" smtClean="0"/>
              <a:t>FS </a:t>
            </a:r>
            <a:r>
              <a:rPr lang="en-US" dirty="0" smtClean="0"/>
              <a:t>180 – 225; 3000/3600 </a:t>
            </a:r>
            <a:r>
              <a:rPr lang="ru-RU" dirty="0" smtClean="0"/>
              <a:t>об</a:t>
            </a:r>
            <a:r>
              <a:rPr lang="en-US" dirty="0" smtClean="0"/>
              <a:t>/</a:t>
            </a:r>
            <a:r>
              <a:rPr lang="ru-RU" dirty="0" smtClean="0"/>
              <a:t>мин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4674717"/>
              </p:ext>
            </p:extLst>
          </p:nvPr>
        </p:nvGraphicFramePr>
        <p:xfrm>
          <a:off x="609412" y="1458236"/>
          <a:ext cx="11106337" cy="2293398"/>
        </p:xfrm>
        <a:graphic>
          <a:graphicData uri="http://schemas.openxmlformats.org/drawingml/2006/table">
            <a:tbl>
              <a:tblPr/>
              <a:tblGrid>
                <a:gridCol w="632423"/>
                <a:gridCol w="616113"/>
                <a:gridCol w="496811"/>
                <a:gridCol w="432048"/>
                <a:gridCol w="360040"/>
                <a:gridCol w="360040"/>
                <a:gridCol w="432048"/>
                <a:gridCol w="360040"/>
                <a:gridCol w="1440160"/>
                <a:gridCol w="576064"/>
                <a:gridCol w="720080"/>
                <a:gridCol w="432048"/>
                <a:gridCol w="720080"/>
                <a:gridCol w="1368152"/>
                <a:gridCol w="792088"/>
                <a:gridCol w="1368102"/>
              </a:tblGrid>
              <a:tr h="27526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N50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</a:t>
                      </a:r>
                      <a:r>
                        <a:rPr lang="en-US" sz="800" b="1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N60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480V</a:t>
                      </a:r>
                      <a:endParaRPr lang="en-US" sz="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Frame Size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Connection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</a:t>
                      </a:r>
                      <a:r>
                        <a:rPr lang="en-US" sz="800" b="1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η</a:t>
                      </a:r>
                      <a:r>
                        <a:rPr lang="en-US" sz="8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</a:t>
                      </a:r>
                      <a:r>
                        <a:rPr lang="en-US" sz="8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SIMOTICS  SD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VSD4000 Line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J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en-US" sz="10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limit</a:t>
                      </a:r>
                      <a:endParaRPr lang="en-US" sz="10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IES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class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 power LO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G120/S120 with power module  PM240-2 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Rated/</a:t>
                      </a:r>
                      <a:b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</a:b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max.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current</a:t>
                      </a:r>
                      <a:endParaRPr lang="en-U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SINAMICS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S120 with motor modules</a:t>
                      </a: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57931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FS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Hz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kgm</a:t>
                      </a:r>
                      <a:r>
                        <a:rPr lang="en-US" sz="800" b="0" i="0" u="none" strike="noStrike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rpm</a:t>
                      </a:r>
                      <a:endParaRPr lang="en-US" sz="800" b="0" i="0" u="none" strike="noStrike" baseline="30000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kW</a:t>
                      </a:r>
                      <a:endParaRPr lang="en-US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D7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Order No.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8025" marR="24013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54526">
                <a:tc gridSpan="14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Insulation:</a:t>
                      </a:r>
                      <a:r>
                        <a:rPr lang="en-US" sz="800" b="0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 class 155 (thermal class F), degree of protection IP55, utilized according to Class F to B</a:t>
                      </a:r>
                    </a:p>
                    <a:p>
                      <a:pPr marL="85725" indent="-84138" algn="l" rtl="0"/>
                      <a:r>
                        <a:rPr lang="en-US" sz="8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Operation with a SINAMICS converter with uncontrolled infeed – rated motor voltages 380 V, 50 Hz / 440 V, 60 Hz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58710">
                <a:tc gridSpan="14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3000 /3600 rpm,  4-pole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9BAA"/>
                    </a:solidFill>
                  </a:tcPr>
                </a:tc>
              </a:tr>
              <a:tr h="158339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800" b="1" dirty="0" smtClean="0">
                          <a:latin typeface="+mn-lt"/>
                        </a:rPr>
                        <a:t>180L</a:t>
                      </a:r>
                      <a:endParaRPr lang="en-US" sz="800" b="1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14-1EF2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0,0873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6SL3210-1PE24-5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60/113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6SL3120-1TE26-0AA3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061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Y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800" dirty="0" smtClean="0">
                          <a:latin typeface="+mn-lt"/>
                        </a:rPr>
                        <a:t>120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6SL3210-1PE24-5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60/113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6SL3120-1TE26-0AA3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5872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14-2AF4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0,1277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6SL3210-1PE26-0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85/141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6SL3120-1TE28-5AA3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6SL3210-1PE26-0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85/141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6SL3120-1TE28-5AA3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58720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200L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14-2AF5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0,1884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6SL3210-1PE28-8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85/141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6SL3120-1TE28-5AA3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061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fontAlgn="t">
                        <a:buNone/>
                      </a:pP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6SL3210-1PE28-8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85/141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6SL3120-1TE28-5AA3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87698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</a:t>
                      </a:r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t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225M</a:t>
                      </a:r>
                      <a:endParaRPr lang="en-US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1FP1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14-2BF2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■■■ **</a:t>
                      </a:r>
                      <a:endParaRPr lang="en-US" sz="800" b="0" i="0" u="none" strike="noStrike" kern="1200" dirty="0" smtClean="0">
                        <a:solidFill>
                          <a:srgbClr val="0064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B414"/>
                    </a:solidFill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0,3599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6SL3210-1PE31-1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132/200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6SL3120-1TE31-3AA3</a:t>
                      </a:r>
                      <a:endParaRPr lang="en-US" sz="8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00616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t" latinLnBrk="0" hangingPunct="1">
                        <a:buNone/>
                      </a:pPr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</a:t>
                      </a:r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l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rtl="0" fontAlgn="ctr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6SL3210-1PE31-1</a:t>
                      </a:r>
                      <a:r>
                        <a:rPr lang="en-US" sz="800" b="0" i="0" u="none" strike="noStrike" dirty="0" smtClean="0">
                          <a:solidFill>
                            <a:srgbClr val="006487"/>
                          </a:solidFill>
                          <a:effectLst/>
                          <a:latin typeface="+mn-lt"/>
                        </a:rPr>
                        <a:t>■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132/200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6SL3120-1TE31-3AA3</a:t>
                      </a:r>
                      <a:endParaRPr lang="en-US" sz="8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" marR="252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5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91613" y="5985830"/>
            <a:ext cx="1224136" cy="1800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800" b="0" i="0" u="none" baseline="0" dirty="0" smtClean="0">
                <a:solidFill>
                  <a:srgbClr val="2387AA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** in preparation FY18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9E26495-FA13-4534-B451-FB78AC0E317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996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1"/>
  <p:tag name="MIO_DBID" val="598A5C07-C27D-430B-A8FC-FA667BE665A4"/>
  <p:tag name="MIO_LASTDOWNLOADED" val="14.07.2017 13:50:07"/>
  <p:tag name="MIO_OBJECTNAME" val="DE 16:9 - Siemens 2017"/>
  <p:tag name="MIO_LASTEDITORNAME" val="Elske Meyer"/>
  <p:tag name="THINKCELLUNDODONOTDELETE" val="0"/>
  <p:tag name="MIO_CHANGETRACK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596860"/>
  <p:tag name="MIO_EKGUID" val="3c12dbbd-e6b0-4d35-887f-d0a9f4853040"/>
  <p:tag name="MIO_GUID" val="3e0f555e-7095-4872-8aac-d835e3398413"/>
  <p:tag name="MIO_UPDATE" val="True"/>
  <p:tag name="MIO_VERSION" val="13.04.2016 16:06:09"/>
  <p:tag name="MIO_DBID" val="598A5C07-C27D-430B-A8FC-FA667BE665A4"/>
  <p:tag name="MIO_LASTDOWNLOADED" val="02.10.2017 12:19:51"/>
  <p:tag name="MIO_OBJECTNAME" val="DF-MC-FS"/>
  <p:tag name="MIO_LASTEDITORNAME" val="Juergen Gaer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ELEMENTNAME" val="Support of new synchronous reluctance motors"/>
  <p:tag name="MIO_AGENDA_SCALEMODE_FIT_TO_SLIDE_TAG" val="True"/>
  <p:tag name="MIO_SKIP_CDCHECK" val="true"/>
  <p:tag name="MIO_EKGUID" val="8ed24e7c-0d39-483a-8ce9-8b4f2bb7418a"/>
  <p:tag name="MIO_GUID" val="4f0a6efd-775d-4780-a301-5e67e5c1eb47"/>
  <p:tag name="MIO_VERSION" val="31.12.9999 23:59:59"/>
  <p:tag name="MIO_DBID" val="598A5C07-C27D-430B-A8FC-FA667BE665A4"/>
  <p:tag name="MIO_LASTDOWNLOADED" val="13.04.2018 10:17:51"/>
  <p:tag name="MIO_UPDATE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ITLE1" val="Unterstüzung neuer Motoren"/>
  <p:tag name="CDT_TITLE2" val="Reluktanzmotor"/>
  <p:tag name="CDT_TITLE3" val=""/>
  <p:tag name="CDT_DESIGNS_NAME" val="Siemens 2013 – 4:3"/>
  <p:tag name="CDT_MASTERS_NAME" val="Free Content"/>
  <p:tag name="CDT_LAYOUT_TYPE" val="11"/>
  <p:tag name="CDT_OLDSLIDEHIDDEN" val="False"/>
  <p:tag name="CDT_OLDSLIDEINDEX" val="5"/>
  <p:tag name="CDT_INTERSECT_SLIDE" val="False"/>
  <p:tag name="CDT_NAVBARONTHISSLIDE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ITLE1" val="Unterstüzung neuer Motoren"/>
  <p:tag name="CDT_TITLE2" val="Reluktanzmotor"/>
  <p:tag name="CDT_TITLE3" val=""/>
  <p:tag name="CDT_DESIGNS_NAME" val="Siemens 2013 – 4:3"/>
  <p:tag name="CDT_MASTERS_NAME" val="Free Content"/>
  <p:tag name="CDT_LAYOUT_TYPE" val="11"/>
  <p:tag name="CDT_OLDSLIDEHIDDEN" val="False"/>
  <p:tag name="CDT_OLDSLIDEINDEX" val="5"/>
  <p:tag name="CDT_INTERSECT_SLIDE" val="False"/>
  <p:tag name="CDT_NAVBARONTHISSLIDE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DESIGNS_NAME" val="Siemens 2013 – 16:9"/>
  <p:tag name="CDT_MASTERS_NAME" val="Free Content"/>
  <p:tag name="CDT_LAYOUT_TYPE" val="11"/>
  <p:tag name="CDT_OLDSLIDEHIDDEN" val="False"/>
  <p:tag name="CDT_OLDSLIDEINDEX" val="27"/>
  <p:tag name="CDT_INTERSECT_SLIDE" val="False"/>
  <p:tag name="CDT_NAVBARONTHISSLIDE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DESIGNS_NAME" val="Siemens 2013 – 16:9"/>
  <p:tag name="CDT_MASTERS_NAME" val="Free Content"/>
  <p:tag name="CDT_LAYOUT_TYPE" val="11"/>
  <p:tag name="CDT_OLDSLIDEHIDDEN" val="False"/>
  <p:tag name="CDT_OLDSLIDEINDEX" val="27"/>
  <p:tag name="CDT_INTERSECT_SLIDE" val="False"/>
  <p:tag name="CDT_NAVBARONTHISSLIDE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DESIGNS_NAME" val="Siemens 2013 – 16:9"/>
  <p:tag name="CDT_MASTERS_NAME" val="Free Content"/>
  <p:tag name="CDT_LAYOUT_TYPE" val="11"/>
  <p:tag name="CDT_OLDSLIDEHIDDEN" val="False"/>
  <p:tag name="CDT_OLDSLIDEINDEX" val="27"/>
  <p:tag name="CDT_INTERSECT_SLIDE" val="False"/>
  <p:tag name="CDT_NAVBARONTHISSLIDE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DESIGNS_NAME" val="Siemens 2013 – 16:9"/>
  <p:tag name="CDT_MASTERS_NAME" val="Free Content"/>
  <p:tag name="CDT_LAYOUT_TYPE" val="11"/>
  <p:tag name="CDT_OLDSLIDEHIDDEN" val="False"/>
  <p:tag name="CDT_OLDSLIDEINDEX" val="27"/>
  <p:tag name="CDT_INTERSECT_SLIDE" val="False"/>
  <p:tag name="CDT_NAVBARONTHISSLIDE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DESIGNS_NAME" val="Siemens 2013 – 16:9"/>
  <p:tag name="CDT_MASTERS_NAME" val="Free Content"/>
  <p:tag name="CDT_LAYOUT_TYPE" val="11"/>
  <p:tag name="CDT_OLDSLIDEHIDDEN" val="False"/>
  <p:tag name="CDT_OLDSLIDEINDEX" val="27"/>
  <p:tag name="CDT_INTERSECT_SLIDE" val="False"/>
  <p:tag name="CDT_NAVBARONTHISSLIDE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DESIGNS_NAME" val="Siemens 2013 – 16:9"/>
  <p:tag name="CDT_MASTERS_NAME" val="Free Content"/>
  <p:tag name="CDT_LAYOUT_TYPE" val="11"/>
  <p:tag name="CDT_OLDSLIDEHIDDEN" val="False"/>
  <p:tag name="CDT_OLDSLIDEINDEX" val="27"/>
  <p:tag name="CDT_INTERSECT_SLIDE" val="False"/>
  <p:tag name="CDT_NAVBARONTHISSLIDE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DESIGNS_NAME" val="Siemens 2013 – 16:9"/>
  <p:tag name="CDT_MASTERS_NAME" val="Free Content"/>
  <p:tag name="CDT_LAYOUT_TYPE" val="11"/>
  <p:tag name="CDT_OLDSLIDEHIDDEN" val="False"/>
  <p:tag name="CDT_OLDSLIDEINDEX" val="27"/>
  <p:tag name="CDT_INTERSECT_SLIDE" val="False"/>
  <p:tag name="CDT_NAVBARONTHISSLIDE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Empty content slide"/>
  <p:tag name="CDT_SLIDE_NAME_FRE" val="Empty content slide"/>
  <p:tag name="CDT_SLIDE_NAME_GER" val="Leere Inhaltsfolie"/>
  <p:tag name="CDT_SLIDE_NAME_SPA" val="Empty content slide"/>
  <p:tag name="CDT_SLIDE_NAME_ITA" val="Empty content slide"/>
  <p:tag name="CDT_ORIGINAL_DESIGNS_NAME" val="Siemens 2013 – 4:3"/>
  <p:tag name="CDT_ORIGINAL_MASTERS_NAME" val="One object (large)"/>
  <p:tag name="CDT_ORIGINAL_LAYOUT_TYPE" val="16"/>
  <p:tag name="CDT_DEFAULT_SLIDE" val="True"/>
  <p:tag name="CDT_DESIGNS_NAME" val="Siemens 2013 – 16:9"/>
  <p:tag name="CDT_MASTERS_NAME" val="Free Content"/>
  <p:tag name="CDT_LAYOUT_TYPE" val="11"/>
  <p:tag name="CDT_OLDSLIDEHIDDEN" val="False"/>
  <p:tag name="CDT_OLDSLIDEINDEX" val="27"/>
  <p:tag name="CDT_INTERSECT_SLIDE" val="False"/>
  <p:tag name="CDT_NAVBARONTHISSLIDE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ELEMENTNAME" val="Communication"/>
  <p:tag name="MIO_AGENDA_SCALEMODE_FIT_TO_SLIDE_TAG" val="True"/>
  <p:tag name="MIO_SKIP_CDCHECK" val="true"/>
  <p:tag name="MIO_EKGUID" val="8ed24e7c-0d39-483a-8ce9-8b4f2bb7418a"/>
  <p:tag name="MIO_GUID" val="bf8bcec1-7862-4d98-9d7b-7f9f3c3b0b20"/>
  <p:tag name="MIO_VERSION" val="31.12.9999 23:59:59"/>
  <p:tag name="MIO_DBID" val="598A5C07-C27D-430B-A8FC-FA667BE665A4"/>
  <p:tag name="MIO_LASTDOWNLOADED" val="13.04.2018 10:17:51"/>
  <p:tag name="MIO_UPDAT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ELEMENTNAME" val="Further extensions"/>
  <p:tag name="MIO_AGENDA_SCALEMODE_FIT_TO_SLIDE_TAG" val="True"/>
  <p:tag name="MIO_SKIP_CDCHECK" val="true"/>
  <p:tag name="MIO_EKGUID" val="8ed24e7c-0d39-483a-8ce9-8b4f2bb7418a"/>
  <p:tag name="MIO_GUID" val="8077920f-6211-4470-8416-73edb506de45"/>
  <p:tag name="MIO_VERSION" val="31.12.9999 23:59:59"/>
  <p:tag name="MIO_DBID" val="598A5C07-C27D-430B-A8FC-FA667BE665A4"/>
  <p:tag name="MIO_LASTDOWNLOADED" val="13.04.2018 10:17:51"/>
  <p:tag name="MIO_UPDATE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  <p:tag name="MIO_GUID" val="8f0485ba-cf02-4666-97f0-c5d137227b5e"/>
  <p:tag name="MIO_SLIDE_HAS_HYPERLINK" val="False"/>
  <p:tag name="MIO_EK" val="583471"/>
  <p:tag name="MIO_UPDATE" val="True"/>
  <p:tag name="MIO_VERSION" val="17.02.2016 14:13:17"/>
  <p:tag name="MIO_DBID" val="598A5C07-C27D-430B-A8FC-FA667BE665A4"/>
  <p:tag name="MIO_LASTDOWNLOADED" val="18.03.2016 12:25:18"/>
  <p:tag name="MIO_OBJECTNAME" val="Headline, Arial Bold 20 pt, lorem ipsum dolor  (3)"/>
  <p:tag name="MIO_LASTEDITORNAME" val="Dietmar Kluge"/>
  <p:tag name="MIO_EK_DESIGN" val="579030"/>
  <p:tag name="MIO_VERSION_DESIGN" val="27.01.2016 18:24:05"/>
  <p:tag name="MIO_DBID_DESIGN" val="598A5C07-C27D-430B-A8FC-FA667BE665A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aaf6f7b-692e-4094-a888-291dc16a3c46"/>
  <p:tag name="MIO_EK" val="582024"/>
  <p:tag name="MIO_UPDATE" val="True"/>
  <p:tag name="MIO_VERSION" val="15.02.2016 11:05:49"/>
  <p:tag name="MIO_DBID" val="598A5C07-C27D-430B-A8FC-FA667BE665A4"/>
  <p:tag name="MIO_LASTDOWNLOADED" val="18.03.2016 12:30:53"/>
  <p:tag name="MIO_OBJECTNAME" val="SINAMICS_Title2_C"/>
  <p:tag name="MIO_LASTEDITORNAME" val="(Roland Koch)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a121c4d-c70f-4b5c-b029-ee0a33c97d11"/>
  <p:tag name="MIO_VERSION" val="10.02.2017 16:56:29"/>
  <p:tag name="MIO_DBID" val="598A5C07-C27D-430B-A8FC-FA667BE665A4"/>
  <p:tag name="MIO_LASTDOWNLOADED" val="10.02.2017 16:56:55"/>
  <p:tag name="MIO_OBJECTNAME" val="EN Disclaimer for sales presentations"/>
  <p:tag name="MIO_LASTEDITORNAME" val="Dietmar Kluge"/>
  <p:tag name="MIO_UPDAT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648077"/>
  <p:tag name="MIO_PRESI_FIRST_SLIDENUMBER" val="1"/>
  <p:tag name="MIO_FALLBACK_LAYOUT" val="9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31"/>
  <p:tag name="MIO_HDS" val="True"/>
  <p:tag name="MIO_SKIPVERSION" val="01.01.0001 00:00:00"/>
  <p:tag name="MIO_EKGUID" val="0776231f-f407-4f27-8fde-6d26a512b985"/>
  <p:tag name="MIO_UPDATE" val="True"/>
  <p:tag name="MIO_VERSION" val="28.12.2017 13:06:52"/>
  <p:tag name="MIO_DBID" val="598A5C07-C27D-430B-A8FC-FA667BE665A4"/>
  <p:tag name="MIO_LASTDOWNLOADED" val="13.04.2018 10:15:05"/>
  <p:tag name="MIO_OBJECTNAME" val="EN - Siemens 2017"/>
  <p:tag name="MIO_LASTEDITORNAME" val="Elske Meyer"/>
  <p:tag name="MIO_CDID" val="ba75d1f8-e04e-40da-98ff-200c67277e2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heme/theme1.xml><?xml version="1.0" encoding="utf-8"?>
<a:theme xmlns:a="http://schemas.openxmlformats.org/drawingml/2006/main" name="Default Theme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 rtl="0" eaLnBrk="1" fontAlgn="base" hangingPunct="1">
          <a:lnSpc>
            <a:spcPct val="110000"/>
          </a:lnSpc>
          <a:spcBef>
            <a:spcPct val="0"/>
          </a:spcBef>
          <a:spcAft>
            <a:spcPct val="0"/>
          </a:spcAft>
          <a:buFont typeface="Wingdings" charset="0"/>
          <a:buNone/>
          <a:defRPr sz="1800" b="0" i="0" u="none" baseline="0" dirty="0" smtClean="0">
            <a:solidFill>
              <a:srgbClr val="000000"/>
            </a:solidFill>
            <a:latin typeface="Arial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vert="horz" wrap="square" lIns="0" tIns="0" rIns="0" bIns="0" rtlCol="0">
        <a:noAutofit/>
      </a:bodyPr>
      <a:lstStyle>
        <a:defPPr algn="l" rtl="0" eaLnBrk="1" fontAlgn="base" hangingPunct="1">
          <a:lnSpc>
            <a:spcPct val="110000"/>
          </a:lnSpc>
          <a:spcBef>
            <a:spcPts val="0"/>
          </a:spcBef>
          <a:spcAft>
            <a:spcPct val="0"/>
          </a:spcAft>
          <a:defRPr sz="1200" b="0" i="0" u="none" baseline="0" dirty="0" smtClean="0">
            <a:solidFill>
              <a:srgbClr val="000000"/>
            </a:solidFill>
            <a:latin typeface="Arial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 | 255 255 255">
      <a:srgbClr val="FFFFFF"/>
    </a:custClr>
    <a:custClr name="Siemens Accent Yellow dark | 235 120 10">
      <a:srgbClr val="EB780A"/>
    </a:custClr>
    <a:custClr name="Siemens Yellow light | 255 185 0">
      <a:srgbClr val="FFB900"/>
    </a:custClr>
    <a:custClr name="Siemens Stone dark | 60 70 75">
      <a:srgbClr val="3C464B"/>
    </a:custClr>
    <a:custClr name="Siemens Sand dark | 115 100 90">
      <a:srgbClr val="73645A"/>
    </a:custClr>
    <a:custClr name="Siemens Accent Teal dark | 0 100 110">
      <a:srgbClr val="00646E"/>
    </a:custClr>
    <a:custClr name="Siemens Accent Yellow | 125 45 30">
      <a:srgbClr val="7D2D1E"/>
    </a:custClr>
    <a:custClr name="Siemens Accent Red | 65 20 50">
      <a:srgbClr val="411432"/>
    </a:custClr>
    <a:custClr name="Siemens Accent Blue | 0 70 105">
      <a:srgbClr val="004669"/>
    </a:custClr>
    <a:custClr name="Siemens Accent Green | 70 95 25">
      <a:srgbClr val="465F19"/>
    </a:custClr>
    <a:custClr name="True Black | 0 0 0">
      <a:srgbClr val="000000"/>
    </a:custClr>
    <a:custClr name="Siemens Accent Red Dark | 100 25 70">
      <a:srgbClr val="641946"/>
    </a:custClr>
    <a:custClr name="Siemens Red Light | 175 35 95">
      <a:srgbClr val="AF235F"/>
    </a:custClr>
    <a:custClr name="Siemens Stone | 120 135 145">
      <a:srgbClr val="788791"/>
    </a:custClr>
    <a:custClr name="Siemens Sand | 155 150 130">
      <a:srgbClr val="9B9682"/>
    </a:custClr>
    <a:custClr name="Siemens Accent Teal | 15 130 135">
      <a:srgbClr val="0F8287"/>
    </a:custClr>
    <a:custClr name="Siemens Accent Yellow | 200 90 30">
      <a:srgbClr val="C85A1E"/>
    </a:custClr>
    <a:custClr name="Siemens Accent Red | 100 25 70">
      <a:srgbClr val="641946"/>
    </a:custClr>
    <a:custClr name="Siemens Accent Blue | 0 95 135">
      <a:srgbClr val="005F87"/>
    </a:custClr>
    <a:custClr name="Siemens Accent Green | 100 125 45">
      <a:srgbClr val="647D2D"/>
    </a:custClr>
    <a:custClr name="Siemens Stone light | 135 155 170">
      <a:srgbClr val="879BAA"/>
    </a:custClr>
    <a:custClr name="Siemens Accent Blue dark | 0 95 135">
      <a:srgbClr val="005F87"/>
    </a:custClr>
    <a:custClr name="Siemens Accent Blue light | 80 190 215">
      <a:srgbClr val="50BED7"/>
    </a:custClr>
    <a:custClr name="Siemens Stone | 155 175 190">
      <a:srgbClr val="9BAFBE"/>
    </a:custClr>
    <a:custClr name="Siemens Sand | 185 185 165">
      <a:srgbClr val="B9B9A5"/>
    </a:custClr>
    <a:custClr name="Siemens Accent Teal | 50 160 160">
      <a:srgbClr val="32A0A0"/>
    </a:custClr>
    <a:custClr name="Siemens Accent Yellow | 235 120 10">
      <a:srgbClr val="EB780A"/>
    </a:custClr>
    <a:custClr name="Siemens Accent Red | 135 30 80">
      <a:srgbClr val="871E50"/>
    </a:custClr>
    <a:custClr name="Siemens Accent Blue | 35 135 170">
      <a:srgbClr val="2387AA"/>
    </a:custClr>
    <a:custClr name="Siemens Accent Green | 135 150 40">
      <a:srgbClr val="879628"/>
    </a:custClr>
    <a:custClr name="Siemens Stone light 35% | 190 205 215">
      <a:srgbClr val="BECDD7"/>
    </a:custClr>
    <a:custClr name="Siemens Accent Green | 100 125 45">
      <a:srgbClr val="647D2D"/>
    </a:custClr>
    <a:custClr name="Siemens Accent Green light | 170 180 20">
      <a:srgbClr val="AAB414"/>
    </a:custClr>
    <a:custClr name="Siemens Stone | 190 205 215">
      <a:srgbClr val="BECDD7"/>
    </a:custClr>
    <a:custClr name="Siemens Sand | 215 215 205">
      <a:srgbClr val="D7D7CD"/>
    </a:custClr>
    <a:custClr name="Siemens Accent Teal | 75 185 185">
      <a:srgbClr val="4BB9B9"/>
    </a:custClr>
    <a:custClr name="Siemens Accent Yellow | 255 185 0">
      <a:srgbClr val="FFB900"/>
    </a:custClr>
    <a:custClr name="Siemens Accent Red | 175 35 95">
      <a:srgbClr val="AF235F"/>
    </a:custClr>
    <a:custClr name="Siemens Accent Blue | 65 170 200">
      <a:srgbClr val="41AAC8"/>
    </a:custClr>
    <a:custClr name="Siemens Accent Green | 170 180 20">
      <a:srgbClr val="AAB414"/>
    </a:custClr>
    <a:custClr name="Siemens Sand 35% | 215 215 205">
      <a:srgbClr val="D7D7CD"/>
    </a:custClr>
    <a:custClr name="Siemens Accent Teal dark | 0 100 110">
      <a:srgbClr val="00646E"/>
    </a:custClr>
    <a:custClr name="Siemens Accent Teal light | 65 170 170">
      <a:srgbClr val="41AAAA"/>
    </a:custClr>
    <a:custClr name="Siemens Stone | 205 217 225">
      <a:srgbClr val="CDD9E1"/>
    </a:custClr>
    <a:custClr name="Siemens Sand | 225 225 215">
      <a:srgbClr val="E1E1D7"/>
    </a:custClr>
    <a:custClr name="Siemens Accent Teal | 165 225 225">
      <a:srgbClr val="A5E1E1"/>
    </a:custClr>
    <a:custClr name="Siemens Accent Yellow | 255 225 120">
      <a:srgbClr val="FFE178"/>
    </a:custClr>
    <a:custClr name="Siemens Accent Red | 215 105 140">
      <a:srgbClr val="D7698C"/>
    </a:custClr>
    <a:custClr name="Siemens Accent Blue | 125 210 230">
      <a:srgbClr val="7DD2E6"/>
    </a:custClr>
    <a:custClr name="Siemens Accent Green | 210 215 65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_MIO 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_MIO 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p4ppTags>
  <Name>One object (large)</Name>
  <PpLayout>16</PpLayout>
  <Index>10</Index>
</p4ppTags>
</file>

<file path=customXml/item10.xml><?xml version="1.0" encoding="utf-8"?>
<p4ppTags>
  <Name>Text + Index</Name>
  <PpLayout>32</PpLayout>
  <Index>8</Index>
</p4ppTags>
</file>

<file path=customXml/item100.xml><?xml version="1.0" encoding="utf-8"?>
<p4ppTags>
  <Name>One object (small) + Navigation</Name>
  <PpLayout>32</PpLayout>
  <Index>18</Index>
</p4ppTags>
</file>

<file path=customXml/item101.xml><?xml version="1.0" encoding="utf-8"?>
<p4ppTags>
  <Name>One object (large) + Navigation</Name>
  <PpLayout>32</PpLayout>
  <Index>17</Index>
</p4ppTags>
</file>

<file path=customXml/item102.xml><?xml version="1.0" encoding="utf-8"?>
<p4ppTags>
  <Name>Two rows</Name>
  <PpLayout>32</PpLayout>
  <Index>13</Index>
</p4ppTags>
</file>

<file path=customXml/item103.xml><?xml version="1.0" encoding="utf-8"?>
<p4ppTags>
  <Name>Four objects + Navigation</Name>
  <PpLayout>32</PpLayout>
  <Index>22</Index>
</p4ppTags>
</file>

<file path=customXml/item104.xml><?xml version="1.0" encoding="utf-8"?>
<p4ppTags>
  <Name>One object (small) + Navigation</Name>
  <PpLayout>32</PpLayout>
  <Index>18</Index>
</p4ppTags>
</file>

<file path=customXml/item105.xml><?xml version="1.0" encoding="utf-8"?>
<p4ppTags>
  <Name>Free Content + Navigation</Name>
  <PpLayout>32</PpLayout>
  <Index>16</Index>
</p4ppTags>
</file>

<file path=customXml/item106.xml><?xml version="1.0" encoding="utf-8"?>
<p4ppTags>
  <Name>One object (small)</Name>
  <PpLayout>16</PpLayout>
  <Index>11</Index>
</p4ppTags>
</file>

<file path=customXml/item107.xml><?xml version="1.0" encoding="utf-8"?>
<p4ppTags>
  <Name>Free Content + Navigation</Name>
  <PpLayout>32</PpLayout>
  <Index>16</Index>
</p4ppTags>
</file>

<file path=customXml/item108.xml><?xml version="1.0" encoding="utf-8"?>
<p4ppTags>
  <Name>Text + Index</Name>
  <PpLayout>32</PpLayout>
  <Index>8</Index>
</p4ppTags>
</file>

<file path=customXml/item109.xml><?xml version="1.0" encoding="utf-8"?>
<p4ppTags>
  <Name>One object (large)</Name>
  <PpLayout>16</PpLayout>
  <Index>10</Index>
</p4ppTags>
</file>

<file path=customXml/item11.xml><?xml version="1.0" encoding="utf-8"?>
<p4ppTags>
  <Name>Free Content</Name>
  <PpLayout>11</PpLayout>
  <Index>9</Index>
</p4ppTags>
</file>

<file path=customXml/item110.xml><?xml version="1.0" encoding="utf-8"?>
<p4ppTags>
  <Name>One object (small)</Name>
  <PpLayout>16</PpLayout>
  <Index>11</Index>
</p4ppTags>
</file>

<file path=customXml/item111.xml><?xml version="1.0" encoding="utf-8"?>
<p4ppTags>
  <Name>Two rows</Name>
  <PpLayout>32</PpLayout>
  <Index>13</Index>
</p4ppTags>
</file>

<file path=customXml/item112.xml><?xml version="1.0" encoding="utf-8"?>
<p4ppTags>
  <Name>Text + Index</Name>
  <PpLayout>32</PpLayout>
  <Index>8</Index>
</p4ppTags>
</file>

<file path=customXml/item113.xml><?xml version="1.0" encoding="utf-8"?>
<p4ppTags>
  <Name>One object (small) + Navigation</Name>
  <PpLayout>32</PpLayout>
  <Index>18</Index>
</p4ppTags>
</file>

<file path=customXml/item114.xml><?xml version="1.0" encoding="utf-8"?>
<p4ppTags>
  <Name>Two rows + Navigation</Name>
  <PpLayout>32</PpLayout>
  <Index>21</Index>
</p4ppTags>
</file>

<file path=customXml/item115.xml><?xml version="1.0" encoding="utf-8"?>
<p4ppTags>
  <Name>One object (small) + Navigation</Name>
  <PpLayout>32</PpLayout>
  <Index>18</Index>
</p4ppTags>
</file>

<file path=customXml/item116.xml><?xml version="1.0" encoding="utf-8"?>
<p4ppTags>
  <Name>Four objects</Name>
  <PpLayout>24</PpLayout>
  <Index>15</Index>
</p4ppTags>
</file>

<file path=customXml/item117.xml><?xml version="1.0" encoding="utf-8"?>
<p4ppTags>
  <Name>Four objects</Name>
  <PpLayout>24</PpLayout>
  <Index>15</Index>
</p4ppTags>
</file>

<file path=customXml/item118.xml><?xml version="1.0" encoding="utf-8"?>
<p4ppTags>
  <Name>Two rows</Name>
  <PpLayout>32</PpLayout>
  <Index>13</Index>
</p4ppTags>
</file>

<file path=customXml/item119.xml><?xml version="1.0" encoding="utf-8"?>
<p4ppTags>
  <Name>One object (large)</Name>
  <PpLayout>16</PpLayout>
  <Index>10</Index>
</p4ppTags>
</file>

<file path=customXml/item12.xml><?xml version="1.0" encoding="utf-8"?>
<p4ppTags>
  <Name>Two rows</Name>
  <PpLayout>32</PpLayout>
  <Index>13</Index>
</p4ppTags>
</file>

<file path=customXml/item120.xml><?xml version="1.0" encoding="utf-8"?>
<p4ppTags>
  <Name>Three columns + Navigation</Name>
  <PpLayout>32</PpLayout>
  <Index>20</Index>
</p4ppTags>
</file>

<file path=customXml/item121.xml><?xml version="1.0" encoding="utf-8"?>
<p4ppTags>
  <Name>Two rows + Navigation</Name>
  <PpLayout>32</PpLayout>
  <Index>21</Index>
</p4ppTags>
</file>

<file path=customXml/item122.xml><?xml version="1.0" encoding="utf-8"?>
<p4ppTags>
  <Name>Free Content + Navigation</Name>
  <PpLayout>32</PpLayout>
  <Index>16</Index>
</p4ppTags>
</file>

<file path=customXml/item123.xml><?xml version="1.0" encoding="utf-8"?>
<p4ppTags>
  <Name>One object (large) + Navigation</Name>
  <PpLayout>32</PpLayout>
  <Index>17</Index>
</p4ppTags>
</file>

<file path=customXml/item124.xml><?xml version="1.0" encoding="utf-8"?>
<p4ppTags>
  <Name>One object (small) + Navigation</Name>
  <PpLayout>32</PpLayout>
  <Index>18</Index>
</p4ppTags>
</file>

<file path=customXml/item125.xml><?xml version="1.0" encoding="utf-8"?>
<p4ppTags>
  <Name>Four objects</Name>
  <PpLayout>24</PpLayout>
  <Index>15</Index>
</p4ppTags>
</file>

<file path=customXml/item126.xml><?xml version="1.0" encoding="utf-8"?>
<p4ppTags>
  <Name>Two columns + Navigation</Name>
  <PpLayout>32</PpLayout>
  <Index>19</Index>
</p4ppTags>
</file>

<file path=customXml/item127.xml><?xml version="1.0" encoding="utf-8"?>
<p4ppTags>
  <Name>Text + Index</Name>
  <PpLayout>32</PpLayout>
  <Index>8</Index>
</p4ppTags>
</file>

<file path=customXml/item128.xml><?xml version="1.0" encoding="utf-8"?>
<p4ppTags>
  <Name>One object (small)</Name>
  <PpLayout>16</PpLayout>
  <Index>11</Index>
</p4ppTags>
</file>

<file path=customXml/item129.xml><?xml version="1.0" encoding="utf-8"?>
<p4ppTags>
  <Name>One object (large) + Navigation</Name>
  <PpLayout>32</PpLayout>
  <Index>17</Index>
</p4ppTags>
</file>

<file path=customXml/item13.xml><?xml version="1.0" encoding="utf-8"?>
<p4ppTags>
  <Name>One object (small)</Name>
  <PpLayout>16</PpLayout>
  <Index>11</Index>
</p4ppTags>
</file>

<file path=customXml/item130.xml><?xml version="1.0" encoding="utf-8"?>
<p4ppTags>
  <Name>Three columns</Name>
  <PpLayout>32</PpLayout>
  <Index>14</Index>
</p4ppTags>
</file>

<file path=customXml/item131.xml><?xml version="1.0" encoding="utf-8"?>
<p4ppTags>
  <Name>One object (large)</Name>
  <PpLayout>16</PpLayout>
  <Index>10</Index>
</p4ppTags>
</file>

<file path=customXml/item132.xml><?xml version="1.0" encoding="utf-8"?>
<p4ppTags>
  <Name>One object (small)</Name>
  <PpLayout>16</PpLayout>
  <Index>11</Index>
</p4ppTags>
</file>

<file path=customXml/item133.xml><?xml version="1.0" encoding="utf-8"?>
<p4ppTags>
  <Name>Two columns + Navigation</Name>
  <PpLayout>32</PpLayout>
  <Index>19</Index>
</p4ppTags>
</file>

<file path=customXml/item134.xml><?xml version="1.0" encoding="utf-8"?>
<p4ppTags>
  <Name>One object (large) + Navigation</Name>
  <PpLayout>32</PpLayout>
  <Index>17</Index>
</p4ppTags>
</file>

<file path=customXml/item135.xml><?xml version="1.0" encoding="utf-8"?>
<p4ppTags>
  <Name>One object (small) + Navigation</Name>
  <PpLayout>32</PpLayout>
  <Index>18</Index>
</p4ppTags>
</file>

<file path=customXml/item136.xml><?xml version="1.0" encoding="utf-8"?>
<p4ppTags>
  <Name>Three columns + Navigation</Name>
  <PpLayout>32</PpLayout>
  <Index>20</Index>
</p4ppTags>
</file>

<file path=customXml/item137.xml><?xml version="1.0" encoding="utf-8"?>
<p4ppTags>
  <Name>One object (large)</Name>
  <PpLayout>16</PpLayout>
  <Index>10</Index>
</p4ppTags>
</file>

<file path=customXml/item138.xml><?xml version="1.0" encoding="utf-8"?>
<p4ppTags>
  <Name>Four objects + Navigation</Name>
  <PpLayout>32</PpLayout>
  <Index>22</Index>
</p4ppTags>
</file>

<file path=customXml/item139.xml><?xml version="1.0" encoding="utf-8"?>
<p4ppTags>
  <Name>Two columns + Navigation</Name>
  <PpLayout>32</PpLayout>
  <Index>19</Index>
</p4ppTags>
</file>

<file path=customXml/item14.xml><?xml version="1.0" encoding="utf-8"?>
<p4ppTags>
  <Name>Three columns</Name>
  <PpLayout>32</PpLayout>
  <Index>14</Index>
</p4ppTags>
</file>

<file path=customXml/item140.xml><?xml version="1.0" encoding="utf-8"?>
<p4ppTags>
  <Name>Three columns</Name>
  <PpLayout>32</PpLayout>
  <Index>14</Index>
</p4ppTags>
</file>

<file path=customXml/item141.xml><?xml version="1.0" encoding="utf-8"?>
<p4ppTags>
  <Name>Two columns + Navigation</Name>
  <PpLayout>32</PpLayout>
  <Index>19</Index>
</p4ppTags>
</file>

<file path=customXml/item142.xml><?xml version="1.0" encoding="utf-8"?>
<p4ppTags>
  <Name>Two rows</Name>
  <PpLayout>32</PpLayout>
  <Index>13</Index>
</p4ppTags>
</file>

<file path=customXml/item143.xml><?xml version="1.0" encoding="utf-8"?>
<p4ppTags>
  <Name>Four objects</Name>
  <PpLayout>24</PpLayout>
  <Index>15</Index>
</p4ppTags>
</file>

<file path=customXml/item144.xml><?xml version="1.0" encoding="utf-8"?>
<p4ppTags>
  <Name>Two columns</Name>
  <PpLayout>29</PpLayout>
  <Index>12</Index>
</p4ppTags>
</file>

<file path=customXml/item145.xml><?xml version="1.0" encoding="utf-8"?>
<p4ppTags>
  <Name>Two rows + Navigation</Name>
  <PpLayout>32</PpLayout>
  <Index>21</Index>
</p4ppTags>
</file>

<file path=customXml/item146.xml><?xml version="1.0" encoding="utf-8"?>
<p4ppTags>
  <Name>Three columns + Navigation</Name>
  <PpLayout>32</PpLayout>
  <Index>20</Index>
</p4ppTags>
</file>

<file path=customXml/item147.xml><?xml version="1.0" encoding="utf-8"?>
<p4ppTags>
  <Name>Two rows</Name>
  <PpLayout>32</PpLayout>
  <Index>13</Index>
</p4ppTags>
</file>

<file path=customXml/item148.xml><?xml version="1.0" encoding="utf-8"?>
<p4ppTags>
  <Name>One object (large) + Navigation</Name>
  <PpLayout>32</PpLayout>
  <Index>17</Index>
</p4ppTags>
</file>

<file path=customXml/item149.xml><?xml version="1.0" encoding="utf-8"?>
<p4ppTags>
  <Name>Two columns + Navigation</Name>
  <PpLayout>32</PpLayout>
  <Index>19</Index>
</p4ppTags>
</file>

<file path=customXml/item15.xml><?xml version="1.0" encoding="utf-8"?>
<p4ppTags>
  <Name>Two columns</Name>
  <PpLayout>29</PpLayout>
  <Index>12</Index>
</p4ppTags>
</file>

<file path=customXml/item150.xml><?xml version="1.0" encoding="utf-8"?>
<p4ppTags>
  <Name>Four objects + Navigation</Name>
  <PpLayout>32</PpLayout>
  <Index>22</Index>
</p4ppTags>
</file>

<file path=customXml/item151.xml><?xml version="1.0" encoding="utf-8"?>
<p4ppTags>
  <Name>Two columns</Name>
  <PpLayout>29</PpLayout>
  <Index>12</Index>
</p4ppTags>
</file>

<file path=customXml/item152.xml><?xml version="1.0" encoding="utf-8"?>
<p4ppTags>
  <Name>Three columns + Navigation</Name>
  <PpLayout>32</PpLayout>
  <Index>20</Index>
</p4ppTags>
</file>

<file path=customXml/item153.xml><?xml version="1.0" encoding="utf-8"?>
<p4ppTags>
  <Name>Two rows + Navigation</Name>
  <PpLayout>32</PpLayout>
  <Index>21</Index>
</p4ppTags>
</file>

<file path=customXml/item154.xml><?xml version="1.0" encoding="utf-8"?>
<p4ppTags>
  <Name>One object (small) + Navigation</Name>
  <PpLayout>32</PpLayout>
  <Index>18</Index>
</p4ppTags>
</file>

<file path=customXml/item155.xml><?xml version="1.0" encoding="utf-8"?>
<p4ppTags>
  <Name>Two columns + Navigation</Name>
  <PpLayout>32</PpLayout>
  <Index>19</Index>
</p4ppTags>
</file>

<file path=customXml/item156.xml><?xml version="1.0" encoding="utf-8"?>
<p4ppTags>
  <Name>One object (small) + Navigation</Name>
  <PpLayout>32</PpLayout>
  <Index>18</Index>
</p4ppTags>
</file>

<file path=customXml/item157.xml><?xml version="1.0" encoding="utf-8"?>
<p4ppTags>
  <Name>One object (large) + Navigation</Name>
  <PpLayout>32</PpLayout>
  <Index>17</Index>
</p4ppTags>
</file>

<file path=customXml/item158.xml><?xml version="1.0" encoding="utf-8"?>
<p4ppTags>
  <Name>Three columns</Name>
  <PpLayout>32</PpLayout>
  <Index>14</Index>
</p4ppTags>
</file>

<file path=customXml/item159.xml><?xml version="1.0" encoding="utf-8"?>
<p4ppTags>
  <Name>Two rows + Navigation</Name>
  <PpLayout>32</PpLayout>
  <Index>21</Index>
</p4ppTags>
</file>

<file path=customXml/item16.xml><?xml version="1.0" encoding="utf-8"?>
<p4ppTags>
  <Name>Four objects</Name>
  <PpLayout>24</PpLayout>
  <Index>15</Index>
</p4ppTags>
</file>

<file path=customXml/item160.xml><?xml version="1.0" encoding="utf-8"?>
<p4ppTags>
  <Name>One object (small) + Navigation</Name>
  <PpLayout>32</PpLayout>
  <Index>18</Index>
</p4ppTags>
</file>

<file path=customXml/item161.xml><?xml version="1.0" encoding="utf-8"?>
<p4ppTags>
  <Name>Four objects</Name>
  <PpLayout>24</PpLayout>
  <Index>15</Index>
</p4ppTags>
</file>

<file path=customXml/item162.xml><?xml version="1.0" encoding="utf-8"?>
<p4ppTags>
  <Name>One object (large)</Name>
  <PpLayout>16</PpLayout>
  <Index>10</Index>
</p4ppTags>
</file>

<file path=customXml/item163.xml><?xml version="1.0" encoding="utf-8"?>
<p4ppTags>
  <Name>One object (large) + Navigation</Name>
  <PpLayout>32</PpLayout>
  <Index>17</Index>
</p4ppTags>
</file>

<file path=customXml/item164.xml><?xml version="1.0" encoding="utf-8"?>
<p4ppTags>
  <Name>Two rows + Navigation</Name>
  <PpLayout>32</PpLayout>
  <Index>21</Index>
</p4ppTags>
</file>

<file path=customXml/item165.xml><?xml version="1.0" encoding="utf-8"?>
<p4ppTags>
  <Name>Three columns + Navigation</Name>
  <PpLayout>32</PpLayout>
  <Index>20</Index>
</p4ppTags>
</file>

<file path=customXml/item166.xml><?xml version="1.0" encoding="utf-8"?>
<p4ppTags>
  <Name>Free Content</Name>
  <PpLayout>11</PpLayout>
  <Index>9</Index>
</p4ppTags>
</file>

<file path=customXml/item167.xml><?xml version="1.0" encoding="utf-8"?>
<p4ppTags>
  <Name>Three columns</Name>
  <PpLayout>32</PpLayout>
  <Index>14</Index>
</p4ppTags>
</file>

<file path=customXml/item168.xml><?xml version="1.0" encoding="utf-8"?>
<p4ppTags>
  <Name>Free Content + Navigation</Name>
  <PpLayout>32</PpLayout>
  <Index>16</Index>
</p4ppTags>
</file>

<file path=customXml/item169.xml><?xml version="1.0" encoding="utf-8"?>
<p4ppTags>
  <Name>Three columns</Name>
  <PpLayout>32</PpLayout>
  <Index>14</Index>
</p4ppTags>
</file>

<file path=customXml/item17.xml><?xml version="1.0" encoding="utf-8"?>
<p4ppTags>
  <Name>Two columns + Navigation</Name>
  <PpLayout>32</PpLayout>
  <Index>19</Index>
</p4ppTags>
</file>

<file path=customXml/item170.xml><?xml version="1.0" encoding="utf-8"?>
<p4ppTags>
  <Name>Three columns + Navigation</Name>
  <PpLayout>32</PpLayout>
  <Index>20</Index>
</p4ppTags>
</file>

<file path=customXml/item171.xml><?xml version="1.0" encoding="utf-8"?>
<p4ppTags>
  <Name>Two columns + Navigation</Name>
  <PpLayout>32</PpLayout>
  <Index>19</Index>
</p4ppTags>
</file>

<file path=customXml/item172.xml><?xml version="1.0" encoding="utf-8"?>
<p4ppTags>
  <Name>Four objects + Navigation</Name>
  <PpLayout>32</PpLayout>
  <Index>22</Index>
</p4ppTags>
</file>

<file path=customXml/item173.xml><?xml version="1.0" encoding="utf-8"?>
<p4ppTags>
  <Name>Two rows + Navigation</Name>
  <PpLayout>32</PpLayout>
  <Index>21</Index>
</p4ppTags>
</file>

<file path=customXml/item174.xml><?xml version="1.0" encoding="utf-8"?>
<p4ppTags>
  <Name>Four objects</Name>
  <PpLayout>24</PpLayout>
  <Index>15</Index>
</p4ppTags>
</file>

<file path=customXml/item175.xml><?xml version="1.0" encoding="utf-8"?>
<p4ppTags>
  <Name>Text + Index</Name>
  <PpLayout>32</PpLayout>
  <Index>8</Index>
</p4ppTags>
</file>

<file path=customXml/item176.xml><?xml version="1.0" encoding="utf-8"?>
<p4ppTags>
  <Name>One object (large)</Name>
  <PpLayout>16</PpLayout>
  <Index>10</Index>
</p4ppTags>
</file>

<file path=customXml/item177.xml><?xml version="1.0" encoding="utf-8"?>
<p4ppTags>
  <Name>One object (small) + Navigation</Name>
  <PpLayout>32</PpLayout>
  <Index>18</Index>
</p4ppTags>
</file>

<file path=customXml/item178.xml><?xml version="1.0" encoding="utf-8"?>
<p4ppTags>
  <Name>Two columns + Navigation</Name>
  <PpLayout>32</PpLayout>
  <Index>19</Index>
</p4ppTags>
</file>

<file path=customXml/item179.xml><?xml version="1.0" encoding="utf-8"?>
<p4ppTags>
  <Name>Three columns + Navigation</Name>
  <PpLayout>32</PpLayout>
  <Index>20</Index>
</p4ppTags>
</file>

<file path=customXml/item18.xml><?xml version="1.0" encoding="utf-8"?>
<p4ppTags>
  <Name>Two rows + Navigation</Name>
  <PpLayout>32</PpLayout>
  <Index>21</Index>
</p4ppTags>
</file>

<file path=customXml/item180.xml><?xml version="1.0" encoding="utf-8"?>
<p4ppTags>
  <Name>Two columns</Name>
  <PpLayout>29</PpLayout>
  <Index>12</Index>
</p4ppTags>
</file>

<file path=customXml/item181.xml><?xml version="1.0" encoding="utf-8"?>
<p4ppTags>
  <Name>Four objects</Name>
  <PpLayout>24</PpLayout>
  <Index>15</Index>
</p4ppTags>
</file>

<file path=customXml/item182.xml><?xml version="1.0" encoding="utf-8"?>
<p4ppTags>
  <Name>Free Content</Name>
  <PpLayout>11</PpLayout>
  <Index>9</Index>
</p4ppTags>
</file>

<file path=customXml/item183.xml><?xml version="1.0" encoding="utf-8"?>
<p4ppTags>
  <Name>Two columns</Name>
  <PpLayout>29</PpLayout>
  <Index>12</Index>
</p4ppTags>
</file>

<file path=customXml/item184.xml><?xml version="1.0" encoding="utf-8"?>
<p4ppTags>
  <Name>Free Content + Navigation</Name>
  <PpLayout>32</PpLayout>
  <Index>16</Index>
</p4ppTags>
</file>

<file path=customXml/item185.xml><?xml version="1.0" encoding="utf-8"?>
<p4ppTags>
  <Name>Two columns</Name>
  <PpLayout>29</PpLayout>
  <Index>12</Index>
</p4ppTags>
</file>

<file path=customXml/item186.xml><?xml version="1.0" encoding="utf-8"?>
<p4ppTags>
  <Name>Two rows + Navigation</Name>
  <PpLayout>32</PpLayout>
  <Index>21</Index>
</p4ppTags>
</file>

<file path=customXml/item187.xml><?xml version="1.0" encoding="utf-8"?>
<p4ppTags>
  <Name>Text + Index</Name>
  <PpLayout>32</PpLayout>
  <Index>8</Index>
</p4ppTags>
</file>

<file path=customXml/item188.xml><?xml version="1.0" encoding="utf-8"?>
<p4ppTags>
  <Name>Four objects + Navigation</Name>
  <PpLayout>32</PpLayout>
  <Index>22</Index>
</p4ppTags>
</file>

<file path=customXml/item189.xml><?xml version="1.0" encoding="utf-8"?>
<p4ppTags>
  <Name>Free Content</Name>
  <PpLayout>11</PpLayout>
  <Index>9</Index>
</p4ppTags>
</file>

<file path=customXml/item19.xml><?xml version="1.0" encoding="utf-8"?>
<p4ppTags>
  <Name>Three columns</Name>
  <PpLayout>32</PpLayout>
  <Index>14</Index>
</p4ppTags>
</file>

<file path=customXml/item190.xml><?xml version="1.0" encoding="utf-8"?>
<p4ppTags>
  <Name>Two columns</Name>
  <PpLayout>29</PpLayout>
  <Index>12</Index>
</p4ppTags>
</file>

<file path=customXml/item191.xml><?xml version="1.0" encoding="utf-8"?>
<p4ppTags>
  <Name>Four objects + Navigation</Name>
  <PpLayout>32</PpLayout>
  <Index>22</Index>
</p4ppTags>
</file>

<file path=customXml/item192.xml><?xml version="1.0" encoding="utf-8"?>
<p4ppTags>
  <Name>Text + Index</Name>
  <PpLayout>32</PpLayout>
  <Index>8</Index>
</p4ppTags>
</file>

<file path=customXml/item193.xml><?xml version="1.0" encoding="utf-8"?>
<p4ppTags>
  <Name>Free Content + Navigation</Name>
  <PpLayout>32</PpLayout>
  <Index>16</Index>
</p4ppTags>
</file>

<file path=customXml/item194.xml><?xml version="1.0" encoding="utf-8"?>
<p4ppTags>
  <Name>One object (large) + Navigation</Name>
  <PpLayout>32</PpLayout>
  <Index>17</Index>
</p4ppTags>
</file>

<file path=customXml/item195.xml><?xml version="1.0" encoding="utf-8"?>
<p4ppTags>
  <Name>Four objects + Navigation</Name>
  <PpLayout>32</PpLayout>
  <Index>22</Index>
</p4ppTags>
</file>

<file path=customXml/item196.xml><?xml version="1.0" encoding="utf-8"?>
<p4ppTags>
  <Name>Two rows</Name>
  <PpLayout>32</PpLayout>
  <Index>13</Index>
</p4ppTags>
</file>

<file path=customXml/item197.xml><?xml version="1.0" encoding="utf-8"?>
<p4ppTags>
  <Name>One object (large)</Name>
  <PpLayout>16</PpLayout>
  <Index>10</Index>
</p4ppTags>
</file>

<file path=customXml/item198.xml><?xml version="1.0" encoding="utf-8"?>
<p4ppTags>
  <Name>One object (large) + Navigation</Name>
  <PpLayout>32</PpLayout>
  <Index>17</Index>
</p4ppTags>
</file>

<file path=customXml/item199.xml><?xml version="1.0" encoding="utf-8"?>
<p4ppTags>
  <Name>Two columns + Navigation</Name>
  <PpLayout>32</PpLayout>
  <Index>19</Index>
</p4ppTags>
</file>

<file path=customXml/item2.xml><?xml version="1.0" encoding="utf-8"?>
<p4ppTags>
  <Name>Three columns + Navigation</Name>
  <PpLayout>32</PpLayout>
  <Index>20</Index>
</p4ppTags>
</file>

<file path=customXml/item20.xml><?xml version="1.0" encoding="utf-8"?>
<p4ppTags>
  <Name>Free Content</Name>
  <PpLayout>11</PpLayout>
  <Index>9</Index>
</p4ppTags>
</file>

<file path=customXml/item200.xml><?xml version="1.0" encoding="utf-8"?>
<p4ppTags>
  <Name>One object (small)</Name>
  <PpLayout>16</PpLayout>
  <Index>11</Index>
</p4ppTags>
</file>

<file path=customXml/item201.xml><?xml version="1.0" encoding="utf-8"?>
<p4ppTags>
  <Name>One object (large) + Navigation</Name>
  <PpLayout>32</PpLayout>
  <Index>17</Index>
</p4ppTags>
</file>

<file path=customXml/item202.xml><?xml version="1.0" encoding="utf-8"?>
<p4ppTags>
  <Name>Four objects + Navigation</Name>
  <PpLayout>32</PpLayout>
  <Index>22</Index>
</p4ppTags>
</file>

<file path=customXml/item203.xml><?xml version="1.0" encoding="utf-8"?>
<p4ppTags>
  <Name>Two rows + Navigation</Name>
  <PpLayout>32</PpLayout>
  <Index>21</Index>
</p4ppTags>
</file>

<file path=customXml/item204.xml><?xml version="1.0" encoding="utf-8"?>
<p4ppTags>
  <Name>Four objects</Name>
  <PpLayout>24</PpLayout>
  <Index>15</Index>
</p4ppTags>
</file>

<file path=customXml/item205.xml><?xml version="1.0" encoding="utf-8"?>
<p4ppTags>
  <Name>One object (small)</Name>
  <PpLayout>16</PpLayout>
  <Index>11</Index>
</p4ppTags>
</file>

<file path=customXml/item206.xml><?xml version="1.0" encoding="utf-8"?>
<p4ppTags>
  <Name>Two rows</Name>
  <PpLayout>32</PpLayout>
  <Index>13</Index>
</p4ppTags>
</file>

<file path=customXml/item207.xml><?xml version="1.0" encoding="utf-8"?>
<p4ppTags>
  <Name>Three columns</Name>
  <PpLayout>32</PpLayout>
  <Index>14</Index>
</p4ppTags>
</file>

<file path=customXml/item208.xml><?xml version="1.0" encoding="utf-8"?>
<p4ppTags>
  <Name>Four objects + Navigation</Name>
  <PpLayout>32</PpLayout>
  <Index>22</Index>
</p4ppTags>
</file>

<file path=customXml/item209.xml><?xml version="1.0" encoding="utf-8"?>
<p4ppTags>
  <Name>Free Content + Navigation</Name>
  <PpLayout>32</PpLayout>
  <Index>16</Index>
</p4ppTags>
</file>

<file path=customXml/item21.xml><?xml version="1.0" encoding="utf-8"?>
<p4ppTags>
  <Name>Free Content + Navigation</Name>
  <PpLayout>32</PpLayout>
  <Index>16</Index>
</p4ppTags>
</file>

<file path=customXml/item210.xml><?xml version="1.0" encoding="utf-8"?>
<p4ppTags>
  <Name>Three columns + Navigation</Name>
  <PpLayout>32</PpLayout>
  <Index>20</Index>
</p4ppTags>
</file>

<file path=customXml/item211.xml><?xml version="1.0" encoding="utf-8"?>
<p4ppTags>
  <Name>Text + Index</Name>
  <PpLayout>32</PpLayout>
  <Index>8</Index>
</p4ppTags>
</file>

<file path=customXml/item212.xml><?xml version="1.0" encoding="utf-8"?>
<p4ppTags>
  <Name>One object (small) + Navigation</Name>
  <PpLayout>32</PpLayout>
  <Index>18</Index>
</p4ppTags>
</file>

<file path=customXml/item213.xml><?xml version="1.0" encoding="utf-8"?>
<p4ppTags>
  <Name>Four objects</Name>
  <PpLayout>24</PpLayout>
  <Index>15</Index>
</p4ppTags>
</file>

<file path=customXml/item214.xml><?xml version="1.0" encoding="utf-8"?>
<p4ppTags>
  <Name>One object (small)</Name>
  <PpLayout>16</PpLayout>
  <Index>11</Index>
</p4ppTags>
</file>

<file path=customXml/item215.xml><?xml version="1.0" encoding="utf-8"?>
<p4ppTags>
  <Name>Text + Index</Name>
  <PpLayout>32</PpLayout>
  <Index>8</Index>
</p4ppTags>
</file>

<file path=customXml/item216.xml><?xml version="1.0" encoding="utf-8"?>
<p4ppTags>
  <Name>Two columns</Name>
  <PpLayout>29</PpLayout>
  <Index>12</Index>
</p4ppTags>
</file>

<file path=customXml/item217.xml><?xml version="1.0" encoding="utf-8"?>
<p4ppTags>
  <Name>One object (large) + Navigation</Name>
  <PpLayout>32</PpLayout>
  <Index>17</Index>
</p4ppTags>
</file>

<file path=customXml/item218.xml><?xml version="1.0" encoding="utf-8"?>
<p4ppTags>
  <Name>One object (large) + Navigation</Name>
  <PpLayout>32</PpLayout>
  <Index>17</Index>
</p4ppTags>
</file>

<file path=customXml/item219.xml><?xml version="1.0" encoding="utf-8"?>
<p4ppTags>
  <Name>Two columns + Navigation</Name>
  <PpLayout>32</PpLayout>
  <Index>19</Index>
</p4ppTags>
</file>

<file path=customXml/item22.xml><?xml version="1.0" encoding="utf-8"?>
<p4ppTags>
  <Name>Four objects</Name>
  <PpLayout>24</PpLayout>
  <Index>15</Index>
</p4ppTags>
</file>

<file path=customXml/item220.xml><?xml version="1.0" encoding="utf-8"?>
<p4ppTags>
  <Name>Two rows + Navigation</Name>
  <PpLayout>32</PpLayout>
  <Index>21</Index>
</p4ppTags>
</file>

<file path=customXml/item221.xml><?xml version="1.0" encoding="utf-8"?>
<p4ppTags/>
</file>

<file path=customXml/item222.xml><?xml version="1.0" encoding="utf-8"?>
<p4ppTags>
  <Name>Four objects</Name>
  <PpLayout>24</PpLayout>
  <Index>15</Index>
</p4ppTags>
</file>

<file path=customXml/item223.xml><?xml version="1.0" encoding="utf-8"?>
<p4ppTags>
  <Name>Two rows</Name>
  <PpLayout>32</PpLayout>
  <Index>13</Index>
</p4ppTags>
</file>

<file path=customXml/item224.xml><?xml version="1.0" encoding="utf-8"?>
<p4ppTags>
  <Name>Two columns + Navigation</Name>
  <PpLayout>32</PpLayout>
  <Index>19</Index>
</p4ppTags>
</file>

<file path=customXml/item225.xml><?xml version="1.0" encoding="utf-8"?>
<p4ppTags>
  <Name>Free Content + Navigation</Name>
  <PpLayout>32</PpLayout>
  <Index>16</Index>
</p4ppTags>
</file>

<file path=customXml/item226.xml><?xml version="1.0" encoding="utf-8"?>
<p4ppTags>
  <Name>Two columns</Name>
  <PpLayout>29</PpLayout>
  <Index>12</Index>
</p4ppTags>
</file>

<file path=customXml/item227.xml><?xml version="1.0" encoding="utf-8"?>
<p4ppTags>
  <Name>Free Content + Navigation</Name>
  <PpLayout>32</PpLayout>
  <Index>16</Index>
</p4ppTags>
</file>

<file path=customXml/item228.xml><?xml version="1.0" encoding="utf-8"?>
<p4ppTags>
  <Name>One object (large)</Name>
  <PpLayout>16</PpLayout>
  <Index>10</Index>
</p4ppTags>
</file>

<file path=customXml/item229.xml><?xml version="1.0" encoding="utf-8"?>
<p4ppTags>
  <Name>Text + Index</Name>
  <PpLayout>32</PpLayout>
  <Index>8</Index>
</p4ppTags>
</file>

<file path=customXml/item23.xml><?xml version="1.0" encoding="utf-8"?>
<p4ppTags>
  <Name>Two rows</Name>
  <PpLayout>32</PpLayout>
  <Index>13</Index>
</p4ppTags>
</file>

<file path=customXml/item230.xml><?xml version="1.0" encoding="utf-8"?>
<p4ppTags>
  <Name>One object (small)</Name>
  <PpLayout>16</PpLayout>
  <Index>11</Index>
</p4ppTags>
</file>

<file path=customXml/item231.xml><?xml version="1.0" encoding="utf-8"?>
<p4ppTags>
  <Name>Three columns + Navigation</Name>
  <PpLayout>32</PpLayout>
  <Index>20</Index>
</p4ppTags>
</file>

<file path=customXml/item232.xml><?xml version="1.0" encoding="utf-8"?>
<p4ppTags>
  <Name>Four objects + Navigation</Name>
  <PpLayout>32</PpLayout>
  <Index>22</Index>
</p4ppTags>
</file>

<file path=customXml/item233.xml><?xml version="1.0" encoding="utf-8"?>
<p4ppTags>
  <Name>Free Content</Name>
  <PpLayout>11</PpLayout>
  <Index>9</Index>
</p4ppTags>
</file>

<file path=customXml/item234.xml><?xml version="1.0" encoding="utf-8"?>
<p4ppTags>
  <Name>Two columns + Navigation</Name>
  <PpLayout>32</PpLayout>
  <Index>19</Index>
</p4ppTags>
</file>

<file path=customXml/item235.xml><?xml version="1.0" encoding="utf-8"?>
<p4ppTags>
  <Name>Three columns + Navigation</Name>
  <PpLayout>32</PpLayout>
  <Index>20</Index>
</p4ppTags>
</file>

<file path=customXml/item236.xml><?xml version="1.0" encoding="utf-8"?>
<p4ppTags>
  <Name>Free Content + Navigation</Name>
  <PpLayout>32</PpLayout>
  <Index>16</Index>
</p4ppTags>
</file>

<file path=customXml/item237.xml><?xml version="1.0" encoding="utf-8"?>
<p4ppTags>
  <Name>Text + Index</Name>
  <PpLayout>32</PpLayout>
  <Index>8</Index>
</p4ppTags>
</file>

<file path=customXml/item238.xml><?xml version="1.0" encoding="utf-8"?>
<p4ppTags>
  <Name>Four objects</Name>
  <PpLayout>24</PpLayout>
  <Index>15</Index>
</p4ppTags>
</file>

<file path=customXml/item239.xml><?xml version="1.0" encoding="utf-8"?>
<p4ppTags>
  <Name>One object (large)</Name>
  <PpLayout>16</PpLayout>
  <Index>10</Index>
</p4ppTags>
</file>

<file path=customXml/item24.xml><?xml version="1.0" encoding="utf-8"?>
<p4ppTags>
  <Name>Free Content + Navigation</Name>
  <PpLayout>32</PpLayout>
  <Index>16</Index>
</p4ppTags>
</file>

<file path=customXml/item240.xml><?xml version="1.0" encoding="utf-8"?>
<p4ppTags>
  <Name>One object (small)</Name>
  <PpLayout>16</PpLayout>
  <Index>11</Index>
</p4ppTags>
</file>

<file path=customXml/item241.xml><?xml version="1.0" encoding="utf-8"?>
<p4ppTags>
  <Name>One object (small) + Navigation</Name>
  <PpLayout>32</PpLayout>
  <Index>18</Index>
</p4ppTags>
</file>

<file path=customXml/item25.xml><?xml version="1.0" encoding="utf-8"?>
<p4ppTags>
  <Name>One object (large)</Name>
  <PpLayout>16</PpLayout>
  <Index>10</Index>
</p4ppTags>
</file>

<file path=customXml/item26.xml><?xml version="1.0" encoding="utf-8"?>
<p4ppTags>
  <Name>One object (small)</Name>
  <PpLayout>16</PpLayout>
  <Index>11</Index>
</p4ppTags>
</file>

<file path=customXml/item27.xml><?xml version="1.0" encoding="utf-8"?>
<p4ppTags>
  <Name>Free Content</Name>
  <PpLayout>11</PpLayout>
  <Index>9</Index>
</p4ppTags>
</file>

<file path=customXml/item28.xml><?xml version="1.0" encoding="utf-8"?>
<p4ppTags>
  <Name>Two rows + Navigation</Name>
  <PpLayout>32</PpLayout>
  <Index>21</Index>
</p4ppTags>
</file>

<file path=customXml/item29.xml><?xml version="1.0" encoding="utf-8"?>
<p4ppTags>
  <Name>Two columns</Name>
  <PpLayout>29</PpLayout>
  <Index>12</Index>
</p4ppTags>
</file>

<file path=customXml/item3.xml><?xml version="1.0" encoding="utf-8"?>
<p4ppTags>
  <Name>Three columns + Navigation</Name>
  <PpLayout>32</PpLayout>
  <Index>20</Index>
</p4ppTags>
</file>

<file path=customXml/item30.xml><?xml version="1.0" encoding="utf-8"?>
<p4ppTags>
  <Name>One object (small)</Name>
  <PpLayout>16</PpLayout>
  <Index>11</Index>
</p4ppTags>
</file>

<file path=customXml/item31.xml><?xml version="1.0" encoding="utf-8"?>
<p4ppTags>
  <Name>Free Content + Navigation</Name>
  <PpLayout>32</PpLayout>
  <Index>16</Index>
</p4ppTags>
</file>

<file path=customXml/item32.xml><?xml version="1.0" encoding="utf-8"?>
<p4ppTags>
  <Name>Four objects + Navigation</Name>
  <PpLayout>32</PpLayout>
  <Index>22</Index>
</p4ppTags>
</file>

<file path=customXml/item33.xml><?xml version="1.0" encoding="utf-8"?>
<p4ppTags>
  <Name>Free Content</Name>
  <PpLayout>11</PpLayout>
  <Index>9</Index>
</p4ppTags>
</file>

<file path=customXml/item34.xml><?xml version="1.0" encoding="utf-8"?>
<p4ppTags>
  <Name>Text + Index</Name>
  <PpLayout>32</PpLayout>
  <Index>8</Index>
</p4ppTags>
</file>

<file path=customXml/item35.xml><?xml version="1.0" encoding="utf-8"?>
<p4ppTags>
  <Name>One object (small)</Name>
  <PpLayout>16</PpLayout>
  <Index>11</Index>
</p4ppTags>
</file>

<file path=customXml/item36.xml><?xml version="1.0" encoding="utf-8"?>
<p4ppTags>
  <Name>One object (large)</Name>
  <PpLayout>16</PpLayout>
  <Index>10</Index>
</p4ppTags>
</file>

<file path=customXml/item37.xml><?xml version="1.0" encoding="utf-8"?>
<p4ppTags>
  <Name>One object (large) + Navigation</Name>
  <PpLayout>32</PpLayout>
  <Index>17</Index>
</p4ppTags>
</file>

<file path=customXml/item38.xml><?xml version="1.0" encoding="utf-8"?>
<p4ppTags>
  <Name>Text + Index</Name>
  <PpLayout>32</PpLayout>
  <Index>8</Index>
</p4ppTags>
</file>

<file path=customXml/item39.xml><?xml version="1.0" encoding="utf-8"?>
<p4ppTags>
  <Name>Free Content + Navigation</Name>
  <PpLayout>32</PpLayout>
  <Index>16</Index>
</p4ppTags>
</file>

<file path=customXml/item4.xml><?xml version="1.0" encoding="utf-8"?>
<p4ppTags>
  <Name>One object (large) + Navigation</Name>
  <PpLayout>32</PpLayout>
  <Index>17</Index>
</p4ppTags>
</file>

<file path=customXml/item40.xml><?xml version="1.0" encoding="utf-8"?>
<p4ppTags>
  <Name>Free Content</Name>
  <PpLayout>11</PpLayout>
  <Index>9</Index>
</p4ppTags>
</file>

<file path=customXml/item41.xml><?xml version="1.0" encoding="utf-8"?>
<p4ppTags>
  <Name>Two columns</Name>
  <PpLayout>29</PpLayout>
  <Index>12</Index>
</p4ppTags>
</file>

<file path=customXml/item42.xml><?xml version="1.0" encoding="utf-8"?>
<p4ppTags>
  <Name>One object (large) + Navigation</Name>
  <PpLayout>32</PpLayout>
  <Index>17</Index>
</p4ppTags>
</file>

<file path=customXml/item43.xml><?xml version="1.0" encoding="utf-8"?>
<p4ppTags>
  <Name>Three columns</Name>
  <PpLayout>32</PpLayout>
  <Index>14</Index>
</p4ppTags>
</file>

<file path=customXml/item44.xml><?xml version="1.0" encoding="utf-8"?>
<p4ppTags>
  <Name>Three columns + Navigation</Name>
  <PpLayout>32</PpLayout>
  <Index>20</Index>
</p4ppTags>
</file>

<file path=customXml/item45.xml><?xml version="1.0" encoding="utf-8"?>
<p4ppTags>
  <Name>Three columns</Name>
  <PpLayout>32</PpLayout>
  <Index>14</Index>
</p4ppTags>
</file>

<file path=customXml/item46.xml><?xml version="1.0" encoding="utf-8"?>
<p4ppTags>
  <Name>Free Content</Name>
  <PpLayout>11</PpLayout>
  <Index>9</Index>
</p4ppTags>
</file>

<file path=customXml/item47.xml><?xml version="1.0" encoding="utf-8"?>
<p4ppTags>
  <Name>Two columns + Navigation</Name>
  <PpLayout>32</PpLayout>
  <Index>19</Index>
</p4ppTags>
</file>

<file path=customXml/item48.xml><?xml version="1.0" encoding="utf-8"?>
<p4ppTags>
  <Name>One object (small) + Navigation</Name>
  <PpLayout>32</PpLayout>
  <Index>18</Index>
</p4ppTags>
</file>

<file path=customXml/item49.xml><?xml version="1.0" encoding="utf-8"?>
<p4ppTags>
  <Name>One object (small)</Name>
  <PpLayout>16</PpLayout>
  <Index>11</Index>
</p4ppTags>
</file>

<file path=customXml/item5.xml><?xml version="1.0" encoding="utf-8"?>
<p4ppTags>
  <Name>Two rows</Name>
  <PpLayout>32</PpLayout>
  <Index>13</Index>
</p4ppTags>
</file>

<file path=customXml/item50.xml><?xml version="1.0" encoding="utf-8"?>
<p4ppTags>
  <Name>Free Content + Navigation</Name>
  <PpLayout>32</PpLayout>
  <Index>16</Index>
</p4ppTags>
</file>

<file path=customXml/item51.xml><?xml version="1.0" encoding="utf-8"?>
<p4ppTags>
  <Name>Four objects + Navigation</Name>
  <PpLayout>32</PpLayout>
  <Index>22</Index>
</p4ppTags>
</file>

<file path=customXml/item52.xml><?xml version="1.0" encoding="utf-8"?>
<p4ppTags>
  <Name>Four objects + Navigation</Name>
  <PpLayout>32</PpLayout>
  <Index>22</Index>
</p4ppTags>
</file>

<file path=customXml/item53.xml><?xml version="1.0" encoding="utf-8"?>
<p4ppTags>
  <Name>Three columns + Navigation</Name>
  <PpLayout>32</PpLayout>
  <Index>20</Index>
</p4ppTags>
</file>

<file path=customXml/item54.xml><?xml version="1.0" encoding="utf-8"?>
<p4ppTags>
  <Name>One object (small)</Name>
  <PpLayout>16</PpLayout>
  <Index>11</Index>
</p4ppTags>
</file>

<file path=customXml/item55.xml><?xml version="1.0" encoding="utf-8"?>
<p4ppTags>
  <Name>Four objects</Name>
  <PpLayout>24</PpLayout>
  <Index>15</Index>
</p4ppTags>
</file>

<file path=customXml/item56.xml><?xml version="1.0" encoding="utf-8"?>
<p4ppTags>
  <Name>Three columns</Name>
  <PpLayout>32</PpLayout>
  <Index>14</Index>
</p4ppTags>
</file>

<file path=customXml/item57.xml><?xml version="1.0" encoding="utf-8"?>
<p4ppTags>
  <Name>Two rows + Navigation</Name>
  <PpLayout>32</PpLayout>
  <Index>21</Index>
</p4ppTags>
</file>

<file path=customXml/item58.xml><?xml version="1.0" encoding="utf-8"?>
<p4ppTags>
  <Name>Three columns</Name>
  <PpLayout>32</PpLayout>
  <Index>14</Index>
</p4ppTags>
</file>

<file path=customXml/item59.xml><?xml version="1.0" encoding="utf-8"?>
<p4ppTags>
  <Name>Four objects + Navigation</Name>
  <PpLayout>32</PpLayout>
  <Index>22</Index>
</p4ppTags>
</file>

<file path=customXml/item6.xml><?xml version="1.0" encoding="utf-8"?>
<p4ppTags>
  <Name>Free Content</Name>
  <PpLayout>11</PpLayout>
  <Index>9</Index>
</p4ppTags>
</file>

<file path=customXml/item60.xml><?xml version="1.0" encoding="utf-8"?>
<p4ppTags>
  <Name>Two rows + Navigation</Name>
  <PpLayout>32</PpLayout>
  <Index>21</Index>
</p4ppTags>
</file>

<file path=customXml/item61.xml><?xml version="1.0" encoding="utf-8"?>
<p4ppTags>
  <Name>One object (large)</Name>
  <PpLayout>16</PpLayout>
  <Index>10</Index>
</p4ppTags>
</file>

<file path=customXml/item62.xml><?xml version="1.0" encoding="utf-8"?>
<p4ppTags>
  <Name>Two rows</Name>
  <PpLayout>32</PpLayout>
  <Index>13</Index>
</p4ppTags>
</file>

<file path=customXml/item63.xml><?xml version="1.0" encoding="utf-8"?>
<p4ppTags>
  <Name>Two rows</Name>
  <PpLayout>32</PpLayout>
  <Index>13</Index>
</p4ppTags>
</file>

<file path=customXml/item64.xml><?xml version="1.0" encoding="utf-8"?>
<p4ppTags>
  <Name>Two columns</Name>
  <PpLayout>29</PpLayout>
  <Index>12</Index>
</p4ppTags>
</file>

<file path=customXml/item65.xml><?xml version="1.0" encoding="utf-8"?>
<p4ppTags>
  <Name>Three columns</Name>
  <PpLayout>32</PpLayout>
  <Index>14</Index>
</p4ppTags>
</file>

<file path=customXml/item66.xml><?xml version="1.0" encoding="utf-8"?>
<p4ppTags>
  <Name>One object (large)</Name>
  <PpLayout>16</PpLayout>
  <Index>10</Index>
</p4ppTags>
</file>

<file path=customXml/item67.xml><?xml version="1.0" encoding="utf-8"?>
<p4ppTags>
  <Name>Text + Index</Name>
  <PpLayout>32</PpLayout>
  <Index>8</Index>
</p4ppTags>
</file>

<file path=customXml/item68.xml><?xml version="1.0" encoding="utf-8"?>
<p4ppTags>
  <Name>Two rows + Navigation</Name>
  <PpLayout>32</PpLayout>
  <Index>21</Index>
</p4ppTags>
</file>

<file path=customXml/item69.xml><?xml version="1.0" encoding="utf-8"?>
<p4ppTags>
  <Name>Two rows + Navigation</Name>
  <PpLayout>32</PpLayout>
  <Index>21</Index>
</p4ppTags>
</file>

<file path=customXml/item7.xml><?xml version="1.0" encoding="utf-8"?>
<p4ppTags>
  <Name>Four objects + Navigation</Name>
  <PpLayout>32</PpLayout>
  <Index>22</Index>
</p4ppTags>
</file>

<file path=customXml/item70.xml><?xml version="1.0" encoding="utf-8"?>
<p4ppTags>
  <Name>Three columns</Name>
  <PpLayout>32</PpLayout>
  <Index>14</Index>
</p4ppTags>
</file>

<file path=customXml/item71.xml><?xml version="1.0" encoding="utf-8"?>
<p4ppTags>
  <Name>Two columns + Navigation</Name>
  <PpLayout>32</PpLayout>
  <Index>19</Index>
</p4ppTags>
</file>

<file path=customXml/item72.xml><?xml version="1.0" encoding="utf-8"?>
<p4ppTags>
  <Name>One object (large) + Navigation</Name>
  <PpLayout>32</PpLayout>
  <Index>17</Index>
</p4ppTags>
</file>

<file path=customXml/item73.xml><?xml version="1.0" encoding="utf-8"?>
<p4ppTags>
  <Name>Free Content</Name>
  <PpLayout>11</PpLayout>
  <Index>9</Index>
</p4ppTags>
</file>

<file path=customXml/item74.xml><?xml version="1.0" encoding="utf-8"?>
<p4ppTags>
  <Name>Three columns</Name>
  <PpLayout>32</PpLayout>
  <Index>14</Index>
</p4ppTags>
</file>

<file path=customXml/item75.xml><?xml version="1.0" encoding="utf-8"?>
<p4ppTags>
  <Name>Two rows</Name>
  <PpLayout>32</PpLayout>
  <Index>13</Index>
</p4ppTags>
</file>

<file path=customXml/item76.xml><?xml version="1.0" encoding="utf-8"?>
<p4ppTags>
  <Name>One object (small)</Name>
  <PpLayout>16</PpLayout>
  <Index>11</Index>
</p4ppTags>
</file>

<file path=customXml/item77.xml><?xml version="1.0" encoding="utf-8"?>
<p4ppTags>
  <Name>Two columns + Navigation</Name>
  <PpLayout>32</PpLayout>
  <Index>19</Index>
</p4ppTags>
</file>

<file path=customXml/item78.xml><?xml version="1.0" encoding="utf-8"?>
<p4ppTags>
  <Name>Two rows</Name>
  <PpLayout>32</PpLayout>
  <Index>13</Index>
</p4ppTags>
</file>

<file path=customXml/item79.xml><?xml version="1.0" encoding="utf-8"?>
<p4ppTags>
  <Name>Two columns</Name>
  <PpLayout>29</PpLayout>
  <Index>12</Index>
</p4ppTags>
</file>

<file path=customXml/item8.xml><?xml version="1.0" encoding="utf-8"?>
<p4ppTags>
  <Name>Text + Index</Name>
  <PpLayout>32</PpLayout>
  <Index>8</Index>
</p4ppTags>
</file>

<file path=customXml/item80.xml><?xml version="1.0" encoding="utf-8"?>
<p4ppTags>
  <Name>Free Content</Name>
  <PpLayout>11</PpLayout>
  <Index>9</Index>
</p4ppTags>
</file>

<file path=customXml/item81.xml><?xml version="1.0" encoding="utf-8"?>
<p4ppTags>
  <Name>One object (large)</Name>
  <PpLayout>16</PpLayout>
  <Index>10</Index>
</p4ppTags>
</file>

<file path=customXml/item82.xml><?xml version="1.0" encoding="utf-8"?>
<p4ppTags>
  <Name>Four objects</Name>
  <PpLayout>24</PpLayout>
  <Index>15</Index>
</p4ppTags>
</file>

<file path=customXml/item83.xml><?xml version="1.0" encoding="utf-8"?>
<p4ppTags>
  <Name>Three columns + Navigation</Name>
  <PpLayout>32</PpLayout>
  <Index>20</Index>
</p4ppTags>
</file>

<file path=customXml/item84.xml><?xml version="1.0" encoding="utf-8"?>
<p4ppTags>
  <Name>Two columns</Name>
  <PpLayout>29</PpLayout>
  <Index>12</Index>
</p4ppTags>
</file>

<file path=customXml/item85.xml><?xml version="1.0" encoding="utf-8"?>
<p4ppTags>
  <Name>Free Content + Navigation</Name>
  <PpLayout>32</PpLayout>
  <Index>16</Index>
</p4ppTags>
</file>

<file path=customXml/item86.xml><?xml version="1.0" encoding="utf-8"?>
<p4ppTags>
  <Name>Three columns</Name>
  <PpLayout>32</PpLayout>
  <Index>14</Index>
</p4ppTags>
</file>

<file path=customXml/item87.xml><?xml version="1.0" encoding="utf-8"?>
<p4ppTags>
  <Name>Two columns</Name>
  <PpLayout>29</PpLayout>
  <Index>12</Index>
</p4ppTags>
</file>

<file path=customXml/item88.xml><?xml version="1.0" encoding="utf-8"?>
<p4ppTags>
  <Name>Text + Index</Name>
  <PpLayout>32</PpLayout>
  <Index>8</Index>
</p4ppTags>
</file>

<file path=customXml/item89.xml><?xml version="1.0" encoding="utf-8"?>
<p4ppTags>
  <Name>Two rows</Name>
  <PpLayout>32</PpLayout>
  <Index>13</Index>
</p4ppTags>
</file>

<file path=customXml/item9.xml><?xml version="1.0" encoding="utf-8"?>
<p4ppTags>
  <Name>One object (large)</Name>
  <PpLayout>16</PpLayout>
  <Index>10</Index>
</p4ppTags>
</file>

<file path=customXml/item90.xml><?xml version="1.0" encoding="utf-8"?>
<p4ppTags>
  <Name>Two columns</Name>
  <PpLayout>29</PpLayout>
  <Index>12</Index>
</p4ppTags>
</file>

<file path=customXml/item91.xml><?xml version="1.0" encoding="utf-8"?>
<p4ppTags>
  <Name>One object (small) + Navigation</Name>
  <PpLayout>32</PpLayout>
  <Index>18</Index>
</p4ppTags>
</file>

<file path=customXml/item92.xml><?xml version="1.0" encoding="utf-8"?>
<p4ppTags>
  <Name>Free Content</Name>
  <PpLayout>11</PpLayout>
  <Index>9</Index>
</p4ppTags>
</file>

<file path=customXml/item93.xml><?xml version="1.0" encoding="utf-8"?>
<p4ppTags>
  <Name>Three columns + Navigation</Name>
  <PpLayout>32</PpLayout>
  <Index>20</Index>
</p4ppTags>
</file>

<file path=customXml/item94.xml><?xml version="1.0" encoding="utf-8"?>
<p4ppTags>
  <Name>Free Content</Name>
  <PpLayout>11</PpLayout>
  <Index>9</Index>
</p4ppTags>
</file>

<file path=customXml/item95.xml><?xml version="1.0" encoding="utf-8"?>
<p4ppTags>
  <Name>One object (small) + Navigation</Name>
  <PpLayout>32</PpLayout>
  <Index>18</Index>
</p4ppTags>
</file>

<file path=customXml/item96.xml><?xml version="1.0" encoding="utf-8"?>
<p4ppTags>
  <Name>Four objects + Navigation</Name>
  <PpLayout>32</PpLayout>
  <Index>22</Index>
</p4ppTags>
</file>

<file path=customXml/item97.xml><?xml version="1.0" encoding="utf-8"?>
<p4ppTags>
  <Name>One object (small) + Navigation</Name>
  <PpLayout>32</PpLayout>
  <Index>18</Index>
</p4ppTags>
</file>

<file path=customXml/item98.xml><?xml version="1.0" encoding="utf-8"?>
<p4ppTags>
  <Name>Four objects</Name>
  <PpLayout>24</PpLayout>
  <Index>15</Index>
</p4ppTags>
</file>

<file path=customXml/item99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CAAE1F56-A680-4B56-A2B8-6AEA1F111903}">
  <ds:schemaRefs/>
</ds:datastoreItem>
</file>

<file path=customXml/itemProps10.xml><?xml version="1.0" encoding="utf-8"?>
<ds:datastoreItem xmlns:ds="http://schemas.openxmlformats.org/officeDocument/2006/customXml" ds:itemID="{48F389F5-87A2-4BD5-A238-2F7909A87B45}">
  <ds:schemaRefs/>
</ds:datastoreItem>
</file>

<file path=customXml/itemProps100.xml><?xml version="1.0" encoding="utf-8"?>
<ds:datastoreItem xmlns:ds="http://schemas.openxmlformats.org/officeDocument/2006/customXml" ds:itemID="{A2B54023-34A4-4882-84E5-141D5129ABF1}">
  <ds:schemaRefs/>
</ds:datastoreItem>
</file>

<file path=customXml/itemProps101.xml><?xml version="1.0" encoding="utf-8"?>
<ds:datastoreItem xmlns:ds="http://schemas.openxmlformats.org/officeDocument/2006/customXml" ds:itemID="{BFABFD7D-A97A-46FC-9123-839951294890}">
  <ds:schemaRefs/>
</ds:datastoreItem>
</file>

<file path=customXml/itemProps102.xml><?xml version="1.0" encoding="utf-8"?>
<ds:datastoreItem xmlns:ds="http://schemas.openxmlformats.org/officeDocument/2006/customXml" ds:itemID="{204E510C-8E55-4615-A8C0-8A3B2A4ECB7A}">
  <ds:schemaRefs/>
</ds:datastoreItem>
</file>

<file path=customXml/itemProps103.xml><?xml version="1.0" encoding="utf-8"?>
<ds:datastoreItem xmlns:ds="http://schemas.openxmlformats.org/officeDocument/2006/customXml" ds:itemID="{AAD30502-399E-43CD-8B97-99CB4D797AEA}">
  <ds:schemaRefs/>
</ds:datastoreItem>
</file>

<file path=customXml/itemProps104.xml><?xml version="1.0" encoding="utf-8"?>
<ds:datastoreItem xmlns:ds="http://schemas.openxmlformats.org/officeDocument/2006/customXml" ds:itemID="{6F05B3EC-6F8E-4999-B60E-26A35B1DEE4B}">
  <ds:schemaRefs/>
</ds:datastoreItem>
</file>

<file path=customXml/itemProps105.xml><?xml version="1.0" encoding="utf-8"?>
<ds:datastoreItem xmlns:ds="http://schemas.openxmlformats.org/officeDocument/2006/customXml" ds:itemID="{5D1D5A18-4E99-45AF-B197-BFE0F2E669B3}">
  <ds:schemaRefs/>
</ds:datastoreItem>
</file>

<file path=customXml/itemProps106.xml><?xml version="1.0" encoding="utf-8"?>
<ds:datastoreItem xmlns:ds="http://schemas.openxmlformats.org/officeDocument/2006/customXml" ds:itemID="{366E7FC3-8EA3-4523-97B9-34F76F47FEB2}">
  <ds:schemaRefs/>
</ds:datastoreItem>
</file>

<file path=customXml/itemProps107.xml><?xml version="1.0" encoding="utf-8"?>
<ds:datastoreItem xmlns:ds="http://schemas.openxmlformats.org/officeDocument/2006/customXml" ds:itemID="{D3BCE98D-7D70-4AB5-B34A-A94E086224FD}">
  <ds:schemaRefs/>
</ds:datastoreItem>
</file>

<file path=customXml/itemProps108.xml><?xml version="1.0" encoding="utf-8"?>
<ds:datastoreItem xmlns:ds="http://schemas.openxmlformats.org/officeDocument/2006/customXml" ds:itemID="{C5B55837-93C4-4135-B7E6-AB13A42D85B7}">
  <ds:schemaRefs/>
</ds:datastoreItem>
</file>

<file path=customXml/itemProps109.xml><?xml version="1.0" encoding="utf-8"?>
<ds:datastoreItem xmlns:ds="http://schemas.openxmlformats.org/officeDocument/2006/customXml" ds:itemID="{80661B8B-A327-44F9-823B-4D9EE0B3EC78}">
  <ds:schemaRefs/>
</ds:datastoreItem>
</file>

<file path=customXml/itemProps11.xml><?xml version="1.0" encoding="utf-8"?>
<ds:datastoreItem xmlns:ds="http://schemas.openxmlformats.org/officeDocument/2006/customXml" ds:itemID="{E385F5E0-4DA1-4BFD-80E8-E599EEEE2508}">
  <ds:schemaRefs/>
</ds:datastoreItem>
</file>

<file path=customXml/itemProps110.xml><?xml version="1.0" encoding="utf-8"?>
<ds:datastoreItem xmlns:ds="http://schemas.openxmlformats.org/officeDocument/2006/customXml" ds:itemID="{1618AA06-B22E-4D19-9680-0D7830426729}">
  <ds:schemaRefs/>
</ds:datastoreItem>
</file>

<file path=customXml/itemProps111.xml><?xml version="1.0" encoding="utf-8"?>
<ds:datastoreItem xmlns:ds="http://schemas.openxmlformats.org/officeDocument/2006/customXml" ds:itemID="{B123509F-A1AC-424F-A1C6-6C1EAC2B8217}">
  <ds:schemaRefs/>
</ds:datastoreItem>
</file>

<file path=customXml/itemProps112.xml><?xml version="1.0" encoding="utf-8"?>
<ds:datastoreItem xmlns:ds="http://schemas.openxmlformats.org/officeDocument/2006/customXml" ds:itemID="{162567D5-DD91-4F88-AC48-9B8F7A237433}">
  <ds:schemaRefs/>
</ds:datastoreItem>
</file>

<file path=customXml/itemProps113.xml><?xml version="1.0" encoding="utf-8"?>
<ds:datastoreItem xmlns:ds="http://schemas.openxmlformats.org/officeDocument/2006/customXml" ds:itemID="{0BE5C12F-BA8D-4BA5-BADA-B5628F4232F6}">
  <ds:schemaRefs/>
</ds:datastoreItem>
</file>

<file path=customXml/itemProps114.xml><?xml version="1.0" encoding="utf-8"?>
<ds:datastoreItem xmlns:ds="http://schemas.openxmlformats.org/officeDocument/2006/customXml" ds:itemID="{810AFA9D-0FF9-4F28-A616-AFFBF12571C3}">
  <ds:schemaRefs/>
</ds:datastoreItem>
</file>

<file path=customXml/itemProps115.xml><?xml version="1.0" encoding="utf-8"?>
<ds:datastoreItem xmlns:ds="http://schemas.openxmlformats.org/officeDocument/2006/customXml" ds:itemID="{D9FE249F-833E-4CF0-BECB-552D01D7DC9E}">
  <ds:schemaRefs/>
</ds:datastoreItem>
</file>

<file path=customXml/itemProps116.xml><?xml version="1.0" encoding="utf-8"?>
<ds:datastoreItem xmlns:ds="http://schemas.openxmlformats.org/officeDocument/2006/customXml" ds:itemID="{3A97A8D7-542F-4BF8-A109-74CF8DB7D415}">
  <ds:schemaRefs/>
</ds:datastoreItem>
</file>

<file path=customXml/itemProps117.xml><?xml version="1.0" encoding="utf-8"?>
<ds:datastoreItem xmlns:ds="http://schemas.openxmlformats.org/officeDocument/2006/customXml" ds:itemID="{1581BFFB-B4CE-47A8-BE77-DC1339B1E5A7}">
  <ds:schemaRefs/>
</ds:datastoreItem>
</file>

<file path=customXml/itemProps118.xml><?xml version="1.0" encoding="utf-8"?>
<ds:datastoreItem xmlns:ds="http://schemas.openxmlformats.org/officeDocument/2006/customXml" ds:itemID="{12F7E954-E22E-46DD-B36E-ECD667CC2ED3}">
  <ds:schemaRefs/>
</ds:datastoreItem>
</file>

<file path=customXml/itemProps119.xml><?xml version="1.0" encoding="utf-8"?>
<ds:datastoreItem xmlns:ds="http://schemas.openxmlformats.org/officeDocument/2006/customXml" ds:itemID="{DD9BB995-AF15-4886-8C6D-B177CA29BA29}">
  <ds:schemaRefs/>
</ds:datastoreItem>
</file>

<file path=customXml/itemProps12.xml><?xml version="1.0" encoding="utf-8"?>
<ds:datastoreItem xmlns:ds="http://schemas.openxmlformats.org/officeDocument/2006/customXml" ds:itemID="{76E72A67-12D9-401B-9B0B-D98590234B84}">
  <ds:schemaRefs/>
</ds:datastoreItem>
</file>

<file path=customXml/itemProps120.xml><?xml version="1.0" encoding="utf-8"?>
<ds:datastoreItem xmlns:ds="http://schemas.openxmlformats.org/officeDocument/2006/customXml" ds:itemID="{9E2CADB4-EFEB-4EE1-9821-B35225F8D203}">
  <ds:schemaRefs/>
</ds:datastoreItem>
</file>

<file path=customXml/itemProps121.xml><?xml version="1.0" encoding="utf-8"?>
<ds:datastoreItem xmlns:ds="http://schemas.openxmlformats.org/officeDocument/2006/customXml" ds:itemID="{5ABBBE5C-DB3A-4F2C-8FB9-47807322BE41}">
  <ds:schemaRefs/>
</ds:datastoreItem>
</file>

<file path=customXml/itemProps122.xml><?xml version="1.0" encoding="utf-8"?>
<ds:datastoreItem xmlns:ds="http://schemas.openxmlformats.org/officeDocument/2006/customXml" ds:itemID="{879362F4-7CFA-429A-AE0B-58705F129F74}">
  <ds:schemaRefs/>
</ds:datastoreItem>
</file>

<file path=customXml/itemProps123.xml><?xml version="1.0" encoding="utf-8"?>
<ds:datastoreItem xmlns:ds="http://schemas.openxmlformats.org/officeDocument/2006/customXml" ds:itemID="{83EF5B4D-D22C-4D49-B116-5D030BECF014}">
  <ds:schemaRefs/>
</ds:datastoreItem>
</file>

<file path=customXml/itemProps124.xml><?xml version="1.0" encoding="utf-8"?>
<ds:datastoreItem xmlns:ds="http://schemas.openxmlformats.org/officeDocument/2006/customXml" ds:itemID="{072EEBAF-2FA7-4359-8383-B089B5055CFC}">
  <ds:schemaRefs/>
</ds:datastoreItem>
</file>

<file path=customXml/itemProps125.xml><?xml version="1.0" encoding="utf-8"?>
<ds:datastoreItem xmlns:ds="http://schemas.openxmlformats.org/officeDocument/2006/customXml" ds:itemID="{F017C1EE-7949-4656-A2BA-D46B9FEF85A6}">
  <ds:schemaRefs/>
</ds:datastoreItem>
</file>

<file path=customXml/itemProps126.xml><?xml version="1.0" encoding="utf-8"?>
<ds:datastoreItem xmlns:ds="http://schemas.openxmlformats.org/officeDocument/2006/customXml" ds:itemID="{75B6506F-BE24-4340-B522-37B866E00BB3}">
  <ds:schemaRefs/>
</ds:datastoreItem>
</file>

<file path=customXml/itemProps127.xml><?xml version="1.0" encoding="utf-8"?>
<ds:datastoreItem xmlns:ds="http://schemas.openxmlformats.org/officeDocument/2006/customXml" ds:itemID="{2E1AD4C6-3FE7-4868-A1D8-07FF3A2D5DC3}">
  <ds:schemaRefs/>
</ds:datastoreItem>
</file>

<file path=customXml/itemProps128.xml><?xml version="1.0" encoding="utf-8"?>
<ds:datastoreItem xmlns:ds="http://schemas.openxmlformats.org/officeDocument/2006/customXml" ds:itemID="{067C20BD-A34D-47DE-8B93-B2E1C597BF27}">
  <ds:schemaRefs/>
</ds:datastoreItem>
</file>

<file path=customXml/itemProps129.xml><?xml version="1.0" encoding="utf-8"?>
<ds:datastoreItem xmlns:ds="http://schemas.openxmlformats.org/officeDocument/2006/customXml" ds:itemID="{E64D8539-0443-4349-AF4D-6A3C288B08CE}">
  <ds:schemaRefs/>
</ds:datastoreItem>
</file>

<file path=customXml/itemProps13.xml><?xml version="1.0" encoding="utf-8"?>
<ds:datastoreItem xmlns:ds="http://schemas.openxmlformats.org/officeDocument/2006/customXml" ds:itemID="{E2C4C51D-3BE7-46F4-91A1-67196F10DD3D}">
  <ds:schemaRefs/>
</ds:datastoreItem>
</file>

<file path=customXml/itemProps130.xml><?xml version="1.0" encoding="utf-8"?>
<ds:datastoreItem xmlns:ds="http://schemas.openxmlformats.org/officeDocument/2006/customXml" ds:itemID="{1ECF258B-CCF3-4C44-8E20-953E566301AB}">
  <ds:schemaRefs/>
</ds:datastoreItem>
</file>

<file path=customXml/itemProps131.xml><?xml version="1.0" encoding="utf-8"?>
<ds:datastoreItem xmlns:ds="http://schemas.openxmlformats.org/officeDocument/2006/customXml" ds:itemID="{A9A02AE0-D367-462D-923F-3FA6B3F5867B}">
  <ds:schemaRefs/>
</ds:datastoreItem>
</file>

<file path=customXml/itemProps132.xml><?xml version="1.0" encoding="utf-8"?>
<ds:datastoreItem xmlns:ds="http://schemas.openxmlformats.org/officeDocument/2006/customXml" ds:itemID="{2DCF0318-5F55-4199-9B50-0047D2890A70}">
  <ds:schemaRefs/>
</ds:datastoreItem>
</file>

<file path=customXml/itemProps133.xml><?xml version="1.0" encoding="utf-8"?>
<ds:datastoreItem xmlns:ds="http://schemas.openxmlformats.org/officeDocument/2006/customXml" ds:itemID="{75B6506F-BE24-4340-B522-37B866E00BB3}">
  <ds:schemaRefs/>
</ds:datastoreItem>
</file>

<file path=customXml/itemProps134.xml><?xml version="1.0" encoding="utf-8"?>
<ds:datastoreItem xmlns:ds="http://schemas.openxmlformats.org/officeDocument/2006/customXml" ds:itemID="{B27F640E-84DF-4F97-BC70-D045F1E6594F}">
  <ds:schemaRefs/>
</ds:datastoreItem>
</file>

<file path=customXml/itemProps135.xml><?xml version="1.0" encoding="utf-8"?>
<ds:datastoreItem xmlns:ds="http://schemas.openxmlformats.org/officeDocument/2006/customXml" ds:itemID="{D15A27DE-6EDB-4AB6-AE7E-8FB36D420F5F}">
  <ds:schemaRefs/>
</ds:datastoreItem>
</file>

<file path=customXml/itemProps136.xml><?xml version="1.0" encoding="utf-8"?>
<ds:datastoreItem xmlns:ds="http://schemas.openxmlformats.org/officeDocument/2006/customXml" ds:itemID="{25FC2234-1BB5-4AC9-9EC9-C274A8B5D48D}">
  <ds:schemaRefs/>
</ds:datastoreItem>
</file>

<file path=customXml/itemProps137.xml><?xml version="1.0" encoding="utf-8"?>
<ds:datastoreItem xmlns:ds="http://schemas.openxmlformats.org/officeDocument/2006/customXml" ds:itemID="{CAAE1F56-A680-4B56-A2B8-6AEA1F111903}">
  <ds:schemaRefs/>
</ds:datastoreItem>
</file>

<file path=customXml/itemProps138.xml><?xml version="1.0" encoding="utf-8"?>
<ds:datastoreItem xmlns:ds="http://schemas.openxmlformats.org/officeDocument/2006/customXml" ds:itemID="{D2AD4230-E3F3-413B-A305-93414A1DC64D}">
  <ds:schemaRefs/>
</ds:datastoreItem>
</file>

<file path=customXml/itemProps139.xml><?xml version="1.0" encoding="utf-8"?>
<ds:datastoreItem xmlns:ds="http://schemas.openxmlformats.org/officeDocument/2006/customXml" ds:itemID="{8824D3E0-75D5-4939-B9B6-774EEACBDFF8}">
  <ds:schemaRefs/>
</ds:datastoreItem>
</file>

<file path=customXml/itemProps14.xml><?xml version="1.0" encoding="utf-8"?>
<ds:datastoreItem xmlns:ds="http://schemas.openxmlformats.org/officeDocument/2006/customXml" ds:itemID="{403E7152-D789-463D-A665-A9BDDAF88A80}">
  <ds:schemaRefs/>
</ds:datastoreItem>
</file>

<file path=customXml/itemProps140.xml><?xml version="1.0" encoding="utf-8"?>
<ds:datastoreItem xmlns:ds="http://schemas.openxmlformats.org/officeDocument/2006/customXml" ds:itemID="{260FE54C-285D-469F-AF78-1FD0B0CA54C8}">
  <ds:schemaRefs/>
</ds:datastoreItem>
</file>

<file path=customXml/itemProps141.xml><?xml version="1.0" encoding="utf-8"?>
<ds:datastoreItem xmlns:ds="http://schemas.openxmlformats.org/officeDocument/2006/customXml" ds:itemID="{EECB1F3A-89B2-4049-8BF8-CCF72322DFBD}">
  <ds:schemaRefs/>
</ds:datastoreItem>
</file>

<file path=customXml/itemProps142.xml><?xml version="1.0" encoding="utf-8"?>
<ds:datastoreItem xmlns:ds="http://schemas.openxmlformats.org/officeDocument/2006/customXml" ds:itemID="{2297B1FD-F179-47C1-AF40-EEA437187BA4}">
  <ds:schemaRefs/>
</ds:datastoreItem>
</file>

<file path=customXml/itemProps143.xml><?xml version="1.0" encoding="utf-8"?>
<ds:datastoreItem xmlns:ds="http://schemas.openxmlformats.org/officeDocument/2006/customXml" ds:itemID="{0FBE57CA-D538-4A0B-A2C9-010070D98DAB}">
  <ds:schemaRefs/>
</ds:datastoreItem>
</file>

<file path=customXml/itemProps144.xml><?xml version="1.0" encoding="utf-8"?>
<ds:datastoreItem xmlns:ds="http://schemas.openxmlformats.org/officeDocument/2006/customXml" ds:itemID="{317F54EF-21F5-4D7A-B001-25E419463094}">
  <ds:schemaRefs/>
</ds:datastoreItem>
</file>

<file path=customXml/itemProps145.xml><?xml version="1.0" encoding="utf-8"?>
<ds:datastoreItem xmlns:ds="http://schemas.openxmlformats.org/officeDocument/2006/customXml" ds:itemID="{6C79E4F8-DCFB-483C-880A-AEEC6AAFC838}">
  <ds:schemaRefs/>
</ds:datastoreItem>
</file>

<file path=customXml/itemProps146.xml><?xml version="1.0" encoding="utf-8"?>
<ds:datastoreItem xmlns:ds="http://schemas.openxmlformats.org/officeDocument/2006/customXml" ds:itemID="{9ACF8207-57F2-4007-B215-DB6759CEEDAF}">
  <ds:schemaRefs/>
</ds:datastoreItem>
</file>

<file path=customXml/itemProps147.xml><?xml version="1.0" encoding="utf-8"?>
<ds:datastoreItem xmlns:ds="http://schemas.openxmlformats.org/officeDocument/2006/customXml" ds:itemID="{CCEF703A-B1F2-4BCC-A519-C033861409B8}">
  <ds:schemaRefs/>
</ds:datastoreItem>
</file>

<file path=customXml/itemProps148.xml><?xml version="1.0" encoding="utf-8"?>
<ds:datastoreItem xmlns:ds="http://schemas.openxmlformats.org/officeDocument/2006/customXml" ds:itemID="{34D0223D-A7D3-4487-AF35-D35C000FB389}">
  <ds:schemaRefs/>
</ds:datastoreItem>
</file>

<file path=customXml/itemProps149.xml><?xml version="1.0" encoding="utf-8"?>
<ds:datastoreItem xmlns:ds="http://schemas.openxmlformats.org/officeDocument/2006/customXml" ds:itemID="{65568309-B104-4A8C-849D-14A5B1622738}">
  <ds:schemaRefs/>
</ds:datastoreItem>
</file>

<file path=customXml/itemProps15.xml><?xml version="1.0" encoding="utf-8"?>
<ds:datastoreItem xmlns:ds="http://schemas.openxmlformats.org/officeDocument/2006/customXml" ds:itemID="{C2A6A856-D4F5-453C-9727-7DF734EC8FC1}">
  <ds:schemaRefs/>
</ds:datastoreItem>
</file>

<file path=customXml/itemProps150.xml><?xml version="1.0" encoding="utf-8"?>
<ds:datastoreItem xmlns:ds="http://schemas.openxmlformats.org/officeDocument/2006/customXml" ds:itemID="{9B6174DE-81B3-4850-BCB5-0D7F5E173D8C}">
  <ds:schemaRefs/>
</ds:datastoreItem>
</file>

<file path=customXml/itemProps151.xml><?xml version="1.0" encoding="utf-8"?>
<ds:datastoreItem xmlns:ds="http://schemas.openxmlformats.org/officeDocument/2006/customXml" ds:itemID="{1666F4C2-68F5-4840-A44A-1A646C0925A1}">
  <ds:schemaRefs/>
</ds:datastoreItem>
</file>

<file path=customXml/itemProps152.xml><?xml version="1.0" encoding="utf-8"?>
<ds:datastoreItem xmlns:ds="http://schemas.openxmlformats.org/officeDocument/2006/customXml" ds:itemID="{3998DD31-21FF-4825-A519-11C4BE49B78B}">
  <ds:schemaRefs/>
</ds:datastoreItem>
</file>

<file path=customXml/itemProps153.xml><?xml version="1.0" encoding="utf-8"?>
<ds:datastoreItem xmlns:ds="http://schemas.openxmlformats.org/officeDocument/2006/customXml" ds:itemID="{A19DD1B0-76D4-4E88-9519-B2862E98DFF6}">
  <ds:schemaRefs/>
</ds:datastoreItem>
</file>

<file path=customXml/itemProps154.xml><?xml version="1.0" encoding="utf-8"?>
<ds:datastoreItem xmlns:ds="http://schemas.openxmlformats.org/officeDocument/2006/customXml" ds:itemID="{74394CA9-798A-4F71-987C-B48110C01F3D}">
  <ds:schemaRefs/>
</ds:datastoreItem>
</file>

<file path=customXml/itemProps155.xml><?xml version="1.0" encoding="utf-8"?>
<ds:datastoreItem xmlns:ds="http://schemas.openxmlformats.org/officeDocument/2006/customXml" ds:itemID="{C3058A96-23BE-42BE-A43C-DEA11F53B24A}">
  <ds:schemaRefs/>
</ds:datastoreItem>
</file>

<file path=customXml/itemProps156.xml><?xml version="1.0" encoding="utf-8"?>
<ds:datastoreItem xmlns:ds="http://schemas.openxmlformats.org/officeDocument/2006/customXml" ds:itemID="{ED646D0A-71AF-4775-94A6-95F7F8F611FC}">
  <ds:schemaRefs/>
</ds:datastoreItem>
</file>

<file path=customXml/itemProps157.xml><?xml version="1.0" encoding="utf-8"?>
<ds:datastoreItem xmlns:ds="http://schemas.openxmlformats.org/officeDocument/2006/customXml" ds:itemID="{E552B0D0-AB6A-4DC4-AE2A-0718691566C5}">
  <ds:schemaRefs/>
</ds:datastoreItem>
</file>

<file path=customXml/itemProps158.xml><?xml version="1.0" encoding="utf-8"?>
<ds:datastoreItem xmlns:ds="http://schemas.openxmlformats.org/officeDocument/2006/customXml" ds:itemID="{2632CE48-CB6B-441E-AC84-C8604390889F}">
  <ds:schemaRefs/>
</ds:datastoreItem>
</file>

<file path=customXml/itemProps159.xml><?xml version="1.0" encoding="utf-8"?>
<ds:datastoreItem xmlns:ds="http://schemas.openxmlformats.org/officeDocument/2006/customXml" ds:itemID="{43065B97-D81A-4A18-8FF3-260D631484F3}">
  <ds:schemaRefs/>
</ds:datastoreItem>
</file>

<file path=customXml/itemProps16.xml><?xml version="1.0" encoding="utf-8"?>
<ds:datastoreItem xmlns:ds="http://schemas.openxmlformats.org/officeDocument/2006/customXml" ds:itemID="{DB06CE83-A10F-49F5-8118-55C4DF12F7E4}">
  <ds:schemaRefs/>
</ds:datastoreItem>
</file>

<file path=customXml/itemProps160.xml><?xml version="1.0" encoding="utf-8"?>
<ds:datastoreItem xmlns:ds="http://schemas.openxmlformats.org/officeDocument/2006/customXml" ds:itemID="{07ECAE0E-63B6-439C-8581-A6883553679C}">
  <ds:schemaRefs/>
</ds:datastoreItem>
</file>

<file path=customXml/itemProps161.xml><?xml version="1.0" encoding="utf-8"?>
<ds:datastoreItem xmlns:ds="http://schemas.openxmlformats.org/officeDocument/2006/customXml" ds:itemID="{C5E01036-541E-498A-9304-F734FADF9BBA}">
  <ds:schemaRefs/>
</ds:datastoreItem>
</file>

<file path=customXml/itemProps162.xml><?xml version="1.0" encoding="utf-8"?>
<ds:datastoreItem xmlns:ds="http://schemas.openxmlformats.org/officeDocument/2006/customXml" ds:itemID="{A18500E6-9DD3-4280-B487-8A00CD30ACCE}">
  <ds:schemaRefs/>
</ds:datastoreItem>
</file>

<file path=customXml/itemProps163.xml><?xml version="1.0" encoding="utf-8"?>
<ds:datastoreItem xmlns:ds="http://schemas.openxmlformats.org/officeDocument/2006/customXml" ds:itemID="{1EBEE562-B707-44DA-ACEB-7087FD862C04}">
  <ds:schemaRefs/>
</ds:datastoreItem>
</file>

<file path=customXml/itemProps164.xml><?xml version="1.0" encoding="utf-8"?>
<ds:datastoreItem xmlns:ds="http://schemas.openxmlformats.org/officeDocument/2006/customXml" ds:itemID="{60906881-4FBB-499F-9E8E-B2780EDE62C0}">
  <ds:schemaRefs/>
</ds:datastoreItem>
</file>

<file path=customXml/itemProps165.xml><?xml version="1.0" encoding="utf-8"?>
<ds:datastoreItem xmlns:ds="http://schemas.openxmlformats.org/officeDocument/2006/customXml" ds:itemID="{FCDDC362-E16A-45D9-831B-FFC5B4D6D070}">
  <ds:schemaRefs/>
</ds:datastoreItem>
</file>

<file path=customXml/itemProps166.xml><?xml version="1.0" encoding="utf-8"?>
<ds:datastoreItem xmlns:ds="http://schemas.openxmlformats.org/officeDocument/2006/customXml" ds:itemID="{D25C1562-B957-4896-915B-5885F7CB5ABE}">
  <ds:schemaRefs/>
</ds:datastoreItem>
</file>

<file path=customXml/itemProps167.xml><?xml version="1.0" encoding="utf-8"?>
<ds:datastoreItem xmlns:ds="http://schemas.openxmlformats.org/officeDocument/2006/customXml" ds:itemID="{D3018B43-8CEE-47F4-8266-F6565112770D}">
  <ds:schemaRefs/>
</ds:datastoreItem>
</file>

<file path=customXml/itemProps168.xml><?xml version="1.0" encoding="utf-8"?>
<ds:datastoreItem xmlns:ds="http://schemas.openxmlformats.org/officeDocument/2006/customXml" ds:itemID="{7A4C8E88-F20B-4638-8602-53F051F1BD30}">
  <ds:schemaRefs/>
</ds:datastoreItem>
</file>

<file path=customXml/itemProps169.xml><?xml version="1.0" encoding="utf-8"?>
<ds:datastoreItem xmlns:ds="http://schemas.openxmlformats.org/officeDocument/2006/customXml" ds:itemID="{403E7152-D789-463D-A665-A9BDDAF88A80}">
  <ds:schemaRefs/>
</ds:datastoreItem>
</file>

<file path=customXml/itemProps17.xml><?xml version="1.0" encoding="utf-8"?>
<ds:datastoreItem xmlns:ds="http://schemas.openxmlformats.org/officeDocument/2006/customXml" ds:itemID="{C3058A96-23BE-42BE-A43C-DEA11F53B24A}">
  <ds:schemaRefs/>
</ds:datastoreItem>
</file>

<file path=customXml/itemProps170.xml><?xml version="1.0" encoding="utf-8"?>
<ds:datastoreItem xmlns:ds="http://schemas.openxmlformats.org/officeDocument/2006/customXml" ds:itemID="{59F4F7AE-1895-4F20-B13A-AF1DB4B97424}">
  <ds:schemaRefs/>
</ds:datastoreItem>
</file>

<file path=customXml/itemProps171.xml><?xml version="1.0" encoding="utf-8"?>
<ds:datastoreItem xmlns:ds="http://schemas.openxmlformats.org/officeDocument/2006/customXml" ds:itemID="{75B6506F-BE24-4340-B522-37B866E00BB3}">
  <ds:schemaRefs/>
</ds:datastoreItem>
</file>

<file path=customXml/itemProps172.xml><?xml version="1.0" encoding="utf-8"?>
<ds:datastoreItem xmlns:ds="http://schemas.openxmlformats.org/officeDocument/2006/customXml" ds:itemID="{A103ACCD-6A2C-4716-87DA-C6B1D1FF1BDA}">
  <ds:schemaRefs/>
</ds:datastoreItem>
</file>

<file path=customXml/itemProps173.xml><?xml version="1.0" encoding="utf-8"?>
<ds:datastoreItem xmlns:ds="http://schemas.openxmlformats.org/officeDocument/2006/customXml" ds:itemID="{495AFC4D-A542-403C-A468-7ED24D5F13C2}">
  <ds:schemaRefs/>
</ds:datastoreItem>
</file>

<file path=customXml/itemProps174.xml><?xml version="1.0" encoding="utf-8"?>
<ds:datastoreItem xmlns:ds="http://schemas.openxmlformats.org/officeDocument/2006/customXml" ds:itemID="{D13352BD-AD73-4E84-AC4D-C0F0CB4C6F21}">
  <ds:schemaRefs/>
</ds:datastoreItem>
</file>

<file path=customXml/itemProps175.xml><?xml version="1.0" encoding="utf-8"?>
<ds:datastoreItem xmlns:ds="http://schemas.openxmlformats.org/officeDocument/2006/customXml" ds:itemID="{37D7BC4B-8328-4D9F-86BC-D454CD981D74}">
  <ds:schemaRefs/>
</ds:datastoreItem>
</file>

<file path=customXml/itemProps176.xml><?xml version="1.0" encoding="utf-8"?>
<ds:datastoreItem xmlns:ds="http://schemas.openxmlformats.org/officeDocument/2006/customXml" ds:itemID="{28E071A4-8EEE-456E-B25A-DB34C1C47A1F}">
  <ds:schemaRefs/>
</ds:datastoreItem>
</file>

<file path=customXml/itemProps177.xml><?xml version="1.0" encoding="utf-8"?>
<ds:datastoreItem xmlns:ds="http://schemas.openxmlformats.org/officeDocument/2006/customXml" ds:itemID="{072EEBAF-2FA7-4359-8383-B089B5055CFC}">
  <ds:schemaRefs/>
</ds:datastoreItem>
</file>

<file path=customXml/itemProps178.xml><?xml version="1.0" encoding="utf-8"?>
<ds:datastoreItem xmlns:ds="http://schemas.openxmlformats.org/officeDocument/2006/customXml" ds:itemID="{BA097CA2-15AA-4AC0-8235-3494E35C282F}">
  <ds:schemaRefs/>
</ds:datastoreItem>
</file>

<file path=customXml/itemProps179.xml><?xml version="1.0" encoding="utf-8"?>
<ds:datastoreItem xmlns:ds="http://schemas.openxmlformats.org/officeDocument/2006/customXml" ds:itemID="{16AC782D-F926-4E9B-B7F0-D96958FCEFF4}">
  <ds:schemaRefs/>
</ds:datastoreItem>
</file>

<file path=customXml/itemProps18.xml><?xml version="1.0" encoding="utf-8"?>
<ds:datastoreItem xmlns:ds="http://schemas.openxmlformats.org/officeDocument/2006/customXml" ds:itemID="{3489780C-3DF9-46D8-92BC-83B7F9190CC1}">
  <ds:schemaRefs/>
</ds:datastoreItem>
</file>

<file path=customXml/itemProps180.xml><?xml version="1.0" encoding="utf-8"?>
<ds:datastoreItem xmlns:ds="http://schemas.openxmlformats.org/officeDocument/2006/customXml" ds:itemID="{78B82106-4838-48AD-94B2-A2EFBE5364F8}">
  <ds:schemaRefs/>
</ds:datastoreItem>
</file>

<file path=customXml/itemProps181.xml><?xml version="1.0" encoding="utf-8"?>
<ds:datastoreItem xmlns:ds="http://schemas.openxmlformats.org/officeDocument/2006/customXml" ds:itemID="{31DF58B9-B1AF-4363-9F38-68B7816C0BDB}">
  <ds:schemaRefs/>
</ds:datastoreItem>
</file>

<file path=customXml/itemProps182.xml><?xml version="1.0" encoding="utf-8"?>
<ds:datastoreItem xmlns:ds="http://schemas.openxmlformats.org/officeDocument/2006/customXml" ds:itemID="{21F097CD-A1CB-468C-B447-0028943CD835}">
  <ds:schemaRefs/>
</ds:datastoreItem>
</file>

<file path=customXml/itemProps183.xml><?xml version="1.0" encoding="utf-8"?>
<ds:datastoreItem xmlns:ds="http://schemas.openxmlformats.org/officeDocument/2006/customXml" ds:itemID="{A38FE9D8-A55D-495C-997A-239FC575C4CF}">
  <ds:schemaRefs/>
</ds:datastoreItem>
</file>

<file path=customXml/itemProps184.xml><?xml version="1.0" encoding="utf-8"?>
<ds:datastoreItem xmlns:ds="http://schemas.openxmlformats.org/officeDocument/2006/customXml" ds:itemID="{294E7998-34C8-4152-93AB-CF8770C8DE20}">
  <ds:schemaRefs/>
</ds:datastoreItem>
</file>

<file path=customXml/itemProps185.xml><?xml version="1.0" encoding="utf-8"?>
<ds:datastoreItem xmlns:ds="http://schemas.openxmlformats.org/officeDocument/2006/customXml" ds:itemID="{7A034A67-2E8B-4907-88DC-D8E67A06B6EC}">
  <ds:schemaRefs/>
</ds:datastoreItem>
</file>

<file path=customXml/itemProps186.xml><?xml version="1.0" encoding="utf-8"?>
<ds:datastoreItem xmlns:ds="http://schemas.openxmlformats.org/officeDocument/2006/customXml" ds:itemID="{1DA17238-83A6-40E6-BFFB-2CA09B4AC5CB}">
  <ds:schemaRefs/>
</ds:datastoreItem>
</file>

<file path=customXml/itemProps187.xml><?xml version="1.0" encoding="utf-8"?>
<ds:datastoreItem xmlns:ds="http://schemas.openxmlformats.org/officeDocument/2006/customXml" ds:itemID="{F8EC707E-4A51-4EAF-9642-A27F2924F6FA}">
  <ds:schemaRefs/>
</ds:datastoreItem>
</file>

<file path=customXml/itemProps188.xml><?xml version="1.0" encoding="utf-8"?>
<ds:datastoreItem xmlns:ds="http://schemas.openxmlformats.org/officeDocument/2006/customXml" ds:itemID="{EAB520BC-C6EC-457E-8AB5-55DB67C86858}">
  <ds:schemaRefs/>
</ds:datastoreItem>
</file>

<file path=customXml/itemProps189.xml><?xml version="1.0" encoding="utf-8"?>
<ds:datastoreItem xmlns:ds="http://schemas.openxmlformats.org/officeDocument/2006/customXml" ds:itemID="{F3E5C2DD-42FC-4706-AF82-0B331354EF28}">
  <ds:schemaRefs/>
</ds:datastoreItem>
</file>

<file path=customXml/itemProps19.xml><?xml version="1.0" encoding="utf-8"?>
<ds:datastoreItem xmlns:ds="http://schemas.openxmlformats.org/officeDocument/2006/customXml" ds:itemID="{027F5180-F474-496A-B972-16FBAC2269C4}">
  <ds:schemaRefs/>
</ds:datastoreItem>
</file>

<file path=customXml/itemProps190.xml><?xml version="1.0" encoding="utf-8"?>
<ds:datastoreItem xmlns:ds="http://schemas.openxmlformats.org/officeDocument/2006/customXml" ds:itemID="{C881E3FE-08A1-49B4-BDB1-190DF50502C8}">
  <ds:schemaRefs/>
</ds:datastoreItem>
</file>

<file path=customXml/itemProps191.xml><?xml version="1.0" encoding="utf-8"?>
<ds:datastoreItem xmlns:ds="http://schemas.openxmlformats.org/officeDocument/2006/customXml" ds:itemID="{38CDD1CB-9057-4FF4-87FF-239ACD3BAEDF}">
  <ds:schemaRefs/>
</ds:datastoreItem>
</file>

<file path=customXml/itemProps192.xml><?xml version="1.0" encoding="utf-8"?>
<ds:datastoreItem xmlns:ds="http://schemas.openxmlformats.org/officeDocument/2006/customXml" ds:itemID="{B3A8973B-CFBD-43D1-9000-8D59C6D9CE66}">
  <ds:schemaRefs/>
</ds:datastoreItem>
</file>

<file path=customXml/itemProps193.xml><?xml version="1.0" encoding="utf-8"?>
<ds:datastoreItem xmlns:ds="http://schemas.openxmlformats.org/officeDocument/2006/customXml" ds:itemID="{AF39DC22-CE08-4D35-85B4-21DCD769F199}">
  <ds:schemaRefs/>
</ds:datastoreItem>
</file>

<file path=customXml/itemProps194.xml><?xml version="1.0" encoding="utf-8"?>
<ds:datastoreItem xmlns:ds="http://schemas.openxmlformats.org/officeDocument/2006/customXml" ds:itemID="{190F7A7D-0010-481D-B9F4-119C8FBA03F1}">
  <ds:schemaRefs/>
</ds:datastoreItem>
</file>

<file path=customXml/itemProps195.xml><?xml version="1.0" encoding="utf-8"?>
<ds:datastoreItem xmlns:ds="http://schemas.openxmlformats.org/officeDocument/2006/customXml" ds:itemID="{AAD30502-399E-43CD-8B97-99CB4D797AEA}">
  <ds:schemaRefs/>
</ds:datastoreItem>
</file>

<file path=customXml/itemProps196.xml><?xml version="1.0" encoding="utf-8"?>
<ds:datastoreItem xmlns:ds="http://schemas.openxmlformats.org/officeDocument/2006/customXml" ds:itemID="{7E760DBB-4A17-4E4D-AF1E-8EDA26055E8E}">
  <ds:schemaRefs/>
</ds:datastoreItem>
</file>

<file path=customXml/itemProps197.xml><?xml version="1.0" encoding="utf-8"?>
<ds:datastoreItem xmlns:ds="http://schemas.openxmlformats.org/officeDocument/2006/customXml" ds:itemID="{DD9BB995-AF15-4886-8C6D-B177CA29BA29}">
  <ds:schemaRefs/>
</ds:datastoreItem>
</file>

<file path=customXml/itemProps198.xml><?xml version="1.0" encoding="utf-8"?>
<ds:datastoreItem xmlns:ds="http://schemas.openxmlformats.org/officeDocument/2006/customXml" ds:itemID="{83EF5B4D-D22C-4D49-B116-5D030BECF014}">
  <ds:schemaRefs/>
</ds:datastoreItem>
</file>

<file path=customXml/itemProps199.xml><?xml version="1.0" encoding="utf-8"?>
<ds:datastoreItem xmlns:ds="http://schemas.openxmlformats.org/officeDocument/2006/customXml" ds:itemID="{9EBCD631-2F72-466E-B2B5-D16A448264D7}">
  <ds:schemaRefs/>
</ds:datastoreItem>
</file>

<file path=customXml/itemProps2.xml><?xml version="1.0" encoding="utf-8"?>
<ds:datastoreItem xmlns:ds="http://schemas.openxmlformats.org/officeDocument/2006/customXml" ds:itemID="{59F4F7AE-1895-4F20-B13A-AF1DB4B97424}">
  <ds:schemaRefs/>
</ds:datastoreItem>
</file>

<file path=customXml/itemProps20.xml><?xml version="1.0" encoding="utf-8"?>
<ds:datastoreItem xmlns:ds="http://schemas.openxmlformats.org/officeDocument/2006/customXml" ds:itemID="{38EBADE5-CD8B-4898-9D1B-503B2D7398BF}">
  <ds:schemaRefs/>
</ds:datastoreItem>
</file>

<file path=customXml/itemProps200.xml><?xml version="1.0" encoding="utf-8"?>
<ds:datastoreItem xmlns:ds="http://schemas.openxmlformats.org/officeDocument/2006/customXml" ds:itemID="{2DCF0318-5F55-4199-9B50-0047D2890A70}">
  <ds:schemaRefs/>
</ds:datastoreItem>
</file>

<file path=customXml/itemProps201.xml><?xml version="1.0" encoding="utf-8"?>
<ds:datastoreItem xmlns:ds="http://schemas.openxmlformats.org/officeDocument/2006/customXml" ds:itemID="{F16ECF70-E94A-41F5-9820-5E101721837C}">
  <ds:schemaRefs/>
</ds:datastoreItem>
</file>

<file path=customXml/itemProps202.xml><?xml version="1.0" encoding="utf-8"?>
<ds:datastoreItem xmlns:ds="http://schemas.openxmlformats.org/officeDocument/2006/customXml" ds:itemID="{C079F6D7-D796-44A2-88F7-6EB665A47342}">
  <ds:schemaRefs/>
</ds:datastoreItem>
</file>

<file path=customXml/itemProps203.xml><?xml version="1.0" encoding="utf-8"?>
<ds:datastoreItem xmlns:ds="http://schemas.openxmlformats.org/officeDocument/2006/customXml" ds:itemID="{2BA42B01-B87C-4AE1-B4BB-8EFF736E3259}">
  <ds:schemaRefs/>
</ds:datastoreItem>
</file>

<file path=customXml/itemProps204.xml><?xml version="1.0" encoding="utf-8"?>
<ds:datastoreItem xmlns:ds="http://schemas.openxmlformats.org/officeDocument/2006/customXml" ds:itemID="{D83979B6-A544-4B07-996D-4CFACCEDB155}">
  <ds:schemaRefs/>
</ds:datastoreItem>
</file>

<file path=customXml/itemProps205.xml><?xml version="1.0" encoding="utf-8"?>
<ds:datastoreItem xmlns:ds="http://schemas.openxmlformats.org/officeDocument/2006/customXml" ds:itemID="{C78E2AC8-28C7-469D-BBD7-F44C1A4ED5F2}">
  <ds:schemaRefs/>
</ds:datastoreItem>
</file>

<file path=customXml/itemProps206.xml><?xml version="1.0" encoding="utf-8"?>
<ds:datastoreItem xmlns:ds="http://schemas.openxmlformats.org/officeDocument/2006/customXml" ds:itemID="{38AB8DE4-FD9B-4166-BEC3-3F1753596133}">
  <ds:schemaRefs/>
</ds:datastoreItem>
</file>

<file path=customXml/itemProps207.xml><?xml version="1.0" encoding="utf-8"?>
<ds:datastoreItem xmlns:ds="http://schemas.openxmlformats.org/officeDocument/2006/customXml" ds:itemID="{15CF3461-70D1-4B54-AFAB-DAFDA0A238CD}">
  <ds:schemaRefs/>
</ds:datastoreItem>
</file>

<file path=customXml/itemProps208.xml><?xml version="1.0" encoding="utf-8"?>
<ds:datastoreItem xmlns:ds="http://schemas.openxmlformats.org/officeDocument/2006/customXml" ds:itemID="{C384FE47-3BB6-45EE-A892-788CF8DF9FE5}">
  <ds:schemaRefs/>
</ds:datastoreItem>
</file>

<file path=customXml/itemProps209.xml><?xml version="1.0" encoding="utf-8"?>
<ds:datastoreItem xmlns:ds="http://schemas.openxmlformats.org/officeDocument/2006/customXml" ds:itemID="{886B2907-9697-4FBB-8F71-AFF9B9888B98}">
  <ds:schemaRefs/>
</ds:datastoreItem>
</file>

<file path=customXml/itemProps21.xml><?xml version="1.0" encoding="utf-8"?>
<ds:datastoreItem xmlns:ds="http://schemas.openxmlformats.org/officeDocument/2006/customXml" ds:itemID="{255BBA58-1235-4574-B901-D3516250F750}">
  <ds:schemaRefs/>
</ds:datastoreItem>
</file>

<file path=customXml/itemProps210.xml><?xml version="1.0" encoding="utf-8"?>
<ds:datastoreItem xmlns:ds="http://schemas.openxmlformats.org/officeDocument/2006/customXml" ds:itemID="{85D77EE6-52B7-48BE-9EDB-748F1EBB53DE}">
  <ds:schemaRefs/>
</ds:datastoreItem>
</file>

<file path=customXml/itemProps211.xml><?xml version="1.0" encoding="utf-8"?>
<ds:datastoreItem xmlns:ds="http://schemas.openxmlformats.org/officeDocument/2006/customXml" ds:itemID="{C67B74E5-4692-49CB-85B2-3815175EB2EB}">
  <ds:schemaRefs/>
</ds:datastoreItem>
</file>

<file path=customXml/itemProps212.xml><?xml version="1.0" encoding="utf-8"?>
<ds:datastoreItem xmlns:ds="http://schemas.openxmlformats.org/officeDocument/2006/customXml" ds:itemID="{1B7D3C1C-57AF-4A5A-87A4-156FC2456C2F}">
  <ds:schemaRefs/>
</ds:datastoreItem>
</file>

<file path=customXml/itemProps213.xml><?xml version="1.0" encoding="utf-8"?>
<ds:datastoreItem xmlns:ds="http://schemas.openxmlformats.org/officeDocument/2006/customXml" ds:itemID="{3A97A8D7-542F-4BF8-A109-74CF8DB7D415}">
  <ds:schemaRefs/>
</ds:datastoreItem>
</file>

<file path=customXml/itemProps214.xml><?xml version="1.0" encoding="utf-8"?>
<ds:datastoreItem xmlns:ds="http://schemas.openxmlformats.org/officeDocument/2006/customXml" ds:itemID="{CC61F008-FBB9-4382-856C-E12231B9AC5C}">
  <ds:schemaRefs/>
</ds:datastoreItem>
</file>

<file path=customXml/itemProps215.xml><?xml version="1.0" encoding="utf-8"?>
<ds:datastoreItem xmlns:ds="http://schemas.openxmlformats.org/officeDocument/2006/customXml" ds:itemID="{E209BF70-E95E-476A-A7DD-8CB6A74B43E7}">
  <ds:schemaRefs/>
</ds:datastoreItem>
</file>

<file path=customXml/itemProps216.xml><?xml version="1.0" encoding="utf-8"?>
<ds:datastoreItem xmlns:ds="http://schemas.openxmlformats.org/officeDocument/2006/customXml" ds:itemID="{EE78B264-6D05-4B26-B0DE-CE0830985D69}">
  <ds:schemaRefs/>
</ds:datastoreItem>
</file>

<file path=customXml/itemProps217.xml><?xml version="1.0" encoding="utf-8"?>
<ds:datastoreItem xmlns:ds="http://schemas.openxmlformats.org/officeDocument/2006/customXml" ds:itemID="{E2422A99-2C26-4AA0-B75C-8883E5843749}">
  <ds:schemaRefs/>
</ds:datastoreItem>
</file>

<file path=customXml/itemProps218.xml><?xml version="1.0" encoding="utf-8"?>
<ds:datastoreItem xmlns:ds="http://schemas.openxmlformats.org/officeDocument/2006/customXml" ds:itemID="{0F00FE1C-A3B2-4DE0-80BA-61242EF39B02}">
  <ds:schemaRefs/>
</ds:datastoreItem>
</file>

<file path=customXml/itemProps219.xml><?xml version="1.0" encoding="utf-8"?>
<ds:datastoreItem xmlns:ds="http://schemas.openxmlformats.org/officeDocument/2006/customXml" ds:itemID="{4BA5E8D5-CF7F-4738-8290-9211586D7D51}">
  <ds:schemaRefs/>
</ds:datastoreItem>
</file>

<file path=customXml/itemProps22.xml><?xml version="1.0" encoding="utf-8"?>
<ds:datastoreItem xmlns:ds="http://schemas.openxmlformats.org/officeDocument/2006/customXml" ds:itemID="{3A97A8D7-542F-4BF8-A109-74CF8DB7D415}">
  <ds:schemaRefs/>
</ds:datastoreItem>
</file>

<file path=customXml/itemProps220.xml><?xml version="1.0" encoding="utf-8"?>
<ds:datastoreItem xmlns:ds="http://schemas.openxmlformats.org/officeDocument/2006/customXml" ds:itemID="{5ABBBE5C-DB3A-4F2C-8FB9-47807322BE41}">
  <ds:schemaRefs/>
</ds:datastoreItem>
</file>

<file path=customXml/itemProps221.xml><?xml version="1.0" encoding="utf-8"?>
<ds:datastoreItem xmlns:ds="http://schemas.openxmlformats.org/officeDocument/2006/customXml" ds:itemID="{572FBA73-6DBF-45DA-8282-9342320CFAB0}">
  <ds:schemaRefs/>
</ds:datastoreItem>
</file>

<file path=customXml/itemProps222.xml><?xml version="1.0" encoding="utf-8"?>
<ds:datastoreItem xmlns:ds="http://schemas.openxmlformats.org/officeDocument/2006/customXml" ds:itemID="{9306609E-3A71-4153-A675-80229A23FE0A}">
  <ds:schemaRefs/>
</ds:datastoreItem>
</file>

<file path=customXml/itemProps223.xml><?xml version="1.0" encoding="utf-8"?>
<ds:datastoreItem xmlns:ds="http://schemas.openxmlformats.org/officeDocument/2006/customXml" ds:itemID="{99D7CF01-AB1A-4F0A-9B03-12F36D7ADB87}">
  <ds:schemaRefs/>
</ds:datastoreItem>
</file>

<file path=customXml/itemProps224.xml><?xml version="1.0" encoding="utf-8"?>
<ds:datastoreItem xmlns:ds="http://schemas.openxmlformats.org/officeDocument/2006/customXml" ds:itemID="{D7BABA95-BFFE-422B-8591-3271669EEA88}">
  <ds:schemaRefs/>
</ds:datastoreItem>
</file>

<file path=customXml/itemProps225.xml><?xml version="1.0" encoding="utf-8"?>
<ds:datastoreItem xmlns:ds="http://schemas.openxmlformats.org/officeDocument/2006/customXml" ds:itemID="{3C655562-0365-4ECB-BA3D-AB2A94B52B8F}">
  <ds:schemaRefs/>
</ds:datastoreItem>
</file>

<file path=customXml/itemProps226.xml><?xml version="1.0" encoding="utf-8"?>
<ds:datastoreItem xmlns:ds="http://schemas.openxmlformats.org/officeDocument/2006/customXml" ds:itemID="{27CBA606-45D8-4C87-885D-A6411D4AAF55}">
  <ds:schemaRefs/>
</ds:datastoreItem>
</file>

<file path=customXml/itemProps227.xml><?xml version="1.0" encoding="utf-8"?>
<ds:datastoreItem xmlns:ds="http://schemas.openxmlformats.org/officeDocument/2006/customXml" ds:itemID="{27AEA701-5686-4126-8240-F46FEA1791A2}">
  <ds:schemaRefs/>
</ds:datastoreItem>
</file>

<file path=customXml/itemProps228.xml><?xml version="1.0" encoding="utf-8"?>
<ds:datastoreItem xmlns:ds="http://schemas.openxmlformats.org/officeDocument/2006/customXml" ds:itemID="{3F5D43AB-BBAC-46F6-A406-61C760C36B9D}">
  <ds:schemaRefs/>
</ds:datastoreItem>
</file>

<file path=customXml/itemProps229.xml><?xml version="1.0" encoding="utf-8"?>
<ds:datastoreItem xmlns:ds="http://schemas.openxmlformats.org/officeDocument/2006/customXml" ds:itemID="{136EBC18-09B7-477F-AB68-0E0E6776FD6A}">
  <ds:schemaRefs/>
</ds:datastoreItem>
</file>

<file path=customXml/itemProps23.xml><?xml version="1.0" encoding="utf-8"?>
<ds:datastoreItem xmlns:ds="http://schemas.openxmlformats.org/officeDocument/2006/customXml" ds:itemID="{D8948234-15FD-445C-B051-89B486311619}">
  <ds:schemaRefs/>
</ds:datastoreItem>
</file>

<file path=customXml/itemProps230.xml><?xml version="1.0" encoding="utf-8"?>
<ds:datastoreItem xmlns:ds="http://schemas.openxmlformats.org/officeDocument/2006/customXml" ds:itemID="{F6AA867B-C91F-437D-A812-1592725A627E}">
  <ds:schemaRefs/>
</ds:datastoreItem>
</file>

<file path=customXml/itemProps231.xml><?xml version="1.0" encoding="utf-8"?>
<ds:datastoreItem xmlns:ds="http://schemas.openxmlformats.org/officeDocument/2006/customXml" ds:itemID="{25FC2234-1BB5-4AC9-9EC9-C274A8B5D48D}">
  <ds:schemaRefs/>
</ds:datastoreItem>
</file>

<file path=customXml/itemProps232.xml><?xml version="1.0" encoding="utf-8"?>
<ds:datastoreItem xmlns:ds="http://schemas.openxmlformats.org/officeDocument/2006/customXml" ds:itemID="{DE9188EF-DC53-4C06-AB8B-049333441F90}">
  <ds:schemaRefs/>
</ds:datastoreItem>
</file>

<file path=customXml/itemProps233.xml><?xml version="1.0" encoding="utf-8"?>
<ds:datastoreItem xmlns:ds="http://schemas.openxmlformats.org/officeDocument/2006/customXml" ds:itemID="{64397244-1C5D-4754-A7C6-739E4CD7934F}">
  <ds:schemaRefs/>
</ds:datastoreItem>
</file>

<file path=customXml/itemProps234.xml><?xml version="1.0" encoding="utf-8"?>
<ds:datastoreItem xmlns:ds="http://schemas.openxmlformats.org/officeDocument/2006/customXml" ds:itemID="{8ADAA03F-C256-4A6B-B9EE-5B0F75B67B1F}">
  <ds:schemaRefs/>
</ds:datastoreItem>
</file>

<file path=customXml/itemProps235.xml><?xml version="1.0" encoding="utf-8"?>
<ds:datastoreItem xmlns:ds="http://schemas.openxmlformats.org/officeDocument/2006/customXml" ds:itemID="{34854000-1A49-4DFE-AFAA-3D712E97719B}">
  <ds:schemaRefs/>
</ds:datastoreItem>
</file>

<file path=customXml/itemProps236.xml><?xml version="1.0" encoding="utf-8"?>
<ds:datastoreItem xmlns:ds="http://schemas.openxmlformats.org/officeDocument/2006/customXml" ds:itemID="{294E7998-34C8-4152-93AB-CF8770C8DE20}">
  <ds:schemaRefs/>
</ds:datastoreItem>
</file>

<file path=customXml/itemProps237.xml><?xml version="1.0" encoding="utf-8"?>
<ds:datastoreItem xmlns:ds="http://schemas.openxmlformats.org/officeDocument/2006/customXml" ds:itemID="{45769CBD-13FE-4FA7-BFD1-245E03FE329B}">
  <ds:schemaRefs/>
</ds:datastoreItem>
</file>

<file path=customXml/itemProps238.xml><?xml version="1.0" encoding="utf-8"?>
<ds:datastoreItem xmlns:ds="http://schemas.openxmlformats.org/officeDocument/2006/customXml" ds:itemID="{9B83CB91-4895-4850-9A1B-B13A199E2C62}">
  <ds:schemaRefs/>
</ds:datastoreItem>
</file>

<file path=customXml/itemProps239.xml><?xml version="1.0" encoding="utf-8"?>
<ds:datastoreItem xmlns:ds="http://schemas.openxmlformats.org/officeDocument/2006/customXml" ds:itemID="{19614135-AE06-4903-9279-085B73092AAC}">
  <ds:schemaRefs/>
</ds:datastoreItem>
</file>

<file path=customXml/itemProps24.xml><?xml version="1.0" encoding="utf-8"?>
<ds:datastoreItem xmlns:ds="http://schemas.openxmlformats.org/officeDocument/2006/customXml" ds:itemID="{E19FBCE4-2FE0-43E3-A3E3-C9029D1138A7}">
  <ds:schemaRefs/>
</ds:datastoreItem>
</file>

<file path=customXml/itemProps240.xml><?xml version="1.0" encoding="utf-8"?>
<ds:datastoreItem xmlns:ds="http://schemas.openxmlformats.org/officeDocument/2006/customXml" ds:itemID="{74CB7863-67F9-44AB-B4B2-57C1F07F83C9}">
  <ds:schemaRefs/>
</ds:datastoreItem>
</file>

<file path=customXml/itemProps241.xml><?xml version="1.0" encoding="utf-8"?>
<ds:datastoreItem xmlns:ds="http://schemas.openxmlformats.org/officeDocument/2006/customXml" ds:itemID="{B3B8DDF9-3B86-4A5F-82ED-66D1BF17E4B2}">
  <ds:schemaRefs/>
</ds:datastoreItem>
</file>

<file path=customXml/itemProps25.xml><?xml version="1.0" encoding="utf-8"?>
<ds:datastoreItem xmlns:ds="http://schemas.openxmlformats.org/officeDocument/2006/customXml" ds:itemID="{BC343ADF-1775-4649-805B-E5B71C4DA091}">
  <ds:schemaRefs/>
</ds:datastoreItem>
</file>

<file path=customXml/itemProps26.xml><?xml version="1.0" encoding="utf-8"?>
<ds:datastoreItem xmlns:ds="http://schemas.openxmlformats.org/officeDocument/2006/customXml" ds:itemID="{BC511E89-B30D-4A5C-978A-03F1A621F461}">
  <ds:schemaRefs/>
</ds:datastoreItem>
</file>

<file path=customXml/itemProps27.xml><?xml version="1.0" encoding="utf-8"?>
<ds:datastoreItem xmlns:ds="http://schemas.openxmlformats.org/officeDocument/2006/customXml" ds:itemID="{3A9BD801-C223-4919-8DEB-29D5B870F0E1}">
  <ds:schemaRefs/>
</ds:datastoreItem>
</file>

<file path=customXml/itemProps28.xml><?xml version="1.0" encoding="utf-8"?>
<ds:datastoreItem xmlns:ds="http://schemas.openxmlformats.org/officeDocument/2006/customXml" ds:itemID="{5ABBBE5C-DB3A-4F2C-8FB9-47807322BE41}">
  <ds:schemaRefs/>
</ds:datastoreItem>
</file>

<file path=customXml/itemProps29.xml><?xml version="1.0" encoding="utf-8"?>
<ds:datastoreItem xmlns:ds="http://schemas.openxmlformats.org/officeDocument/2006/customXml" ds:itemID="{C881E3FE-08A1-49B4-BDB1-190DF50502C8}">
  <ds:schemaRefs/>
</ds:datastoreItem>
</file>

<file path=customXml/itemProps3.xml><?xml version="1.0" encoding="utf-8"?>
<ds:datastoreItem xmlns:ds="http://schemas.openxmlformats.org/officeDocument/2006/customXml" ds:itemID="{25FC2234-1BB5-4AC9-9EC9-C274A8B5D48D}">
  <ds:schemaRefs/>
</ds:datastoreItem>
</file>

<file path=customXml/itemProps30.xml><?xml version="1.0" encoding="utf-8"?>
<ds:datastoreItem xmlns:ds="http://schemas.openxmlformats.org/officeDocument/2006/customXml" ds:itemID="{CB6748B7-785D-45C7-A090-2FF4FFFABF5F}">
  <ds:schemaRefs/>
</ds:datastoreItem>
</file>

<file path=customXml/itemProps31.xml><?xml version="1.0" encoding="utf-8"?>
<ds:datastoreItem xmlns:ds="http://schemas.openxmlformats.org/officeDocument/2006/customXml" ds:itemID="{886B2907-9697-4FBB-8F71-AFF9B9888B98}">
  <ds:schemaRefs/>
</ds:datastoreItem>
</file>

<file path=customXml/itemProps32.xml><?xml version="1.0" encoding="utf-8"?>
<ds:datastoreItem xmlns:ds="http://schemas.openxmlformats.org/officeDocument/2006/customXml" ds:itemID="{DB4ED02B-B4E7-4364-B63E-0EBE91FAD461}">
  <ds:schemaRefs/>
</ds:datastoreItem>
</file>

<file path=customXml/itemProps33.xml><?xml version="1.0" encoding="utf-8"?>
<ds:datastoreItem xmlns:ds="http://schemas.openxmlformats.org/officeDocument/2006/customXml" ds:itemID="{21F097CD-A1CB-468C-B447-0028943CD835}">
  <ds:schemaRefs/>
</ds:datastoreItem>
</file>

<file path=customXml/itemProps34.xml><?xml version="1.0" encoding="utf-8"?>
<ds:datastoreItem xmlns:ds="http://schemas.openxmlformats.org/officeDocument/2006/customXml" ds:itemID="{7E35FEDB-1F0E-4D67-A313-4AC59C26FF29}">
  <ds:schemaRefs/>
</ds:datastoreItem>
</file>

<file path=customXml/itemProps35.xml><?xml version="1.0" encoding="utf-8"?>
<ds:datastoreItem xmlns:ds="http://schemas.openxmlformats.org/officeDocument/2006/customXml" ds:itemID="{295B72DA-0C3A-403D-8003-8CBAE6818E17}">
  <ds:schemaRefs/>
</ds:datastoreItem>
</file>

<file path=customXml/itemProps36.xml><?xml version="1.0" encoding="utf-8"?>
<ds:datastoreItem xmlns:ds="http://schemas.openxmlformats.org/officeDocument/2006/customXml" ds:itemID="{CAAE1F56-A680-4B56-A2B8-6AEA1F111903}">
  <ds:schemaRefs/>
</ds:datastoreItem>
</file>

<file path=customXml/itemProps37.xml><?xml version="1.0" encoding="utf-8"?>
<ds:datastoreItem xmlns:ds="http://schemas.openxmlformats.org/officeDocument/2006/customXml" ds:itemID="{190F7A7D-0010-481D-B9F4-119C8FBA03F1}">
  <ds:schemaRefs/>
</ds:datastoreItem>
</file>

<file path=customXml/itemProps38.xml><?xml version="1.0" encoding="utf-8"?>
<ds:datastoreItem xmlns:ds="http://schemas.openxmlformats.org/officeDocument/2006/customXml" ds:itemID="{418CEF7A-C83C-4E6E-BA87-4D2102977420}">
  <ds:schemaRefs/>
</ds:datastoreItem>
</file>

<file path=customXml/itemProps39.xml><?xml version="1.0" encoding="utf-8"?>
<ds:datastoreItem xmlns:ds="http://schemas.openxmlformats.org/officeDocument/2006/customXml" ds:itemID="{7CC5F709-E74B-4E5F-A728-923D5062EBEF}">
  <ds:schemaRefs/>
</ds:datastoreItem>
</file>

<file path=customXml/itemProps4.xml><?xml version="1.0" encoding="utf-8"?>
<ds:datastoreItem xmlns:ds="http://schemas.openxmlformats.org/officeDocument/2006/customXml" ds:itemID="{FA4E1488-E345-418A-B0CC-481F70723C03}">
  <ds:schemaRefs/>
</ds:datastoreItem>
</file>

<file path=customXml/itemProps40.xml><?xml version="1.0" encoding="utf-8"?>
<ds:datastoreItem xmlns:ds="http://schemas.openxmlformats.org/officeDocument/2006/customXml" ds:itemID="{21F097CD-A1CB-468C-B447-0028943CD835}">
  <ds:schemaRefs/>
</ds:datastoreItem>
</file>

<file path=customXml/itemProps41.xml><?xml version="1.0" encoding="utf-8"?>
<ds:datastoreItem xmlns:ds="http://schemas.openxmlformats.org/officeDocument/2006/customXml" ds:itemID="{2A247C84-1B7C-4733-ADD1-C3AE70EC9D10}">
  <ds:schemaRefs/>
</ds:datastoreItem>
</file>

<file path=customXml/itemProps42.xml><?xml version="1.0" encoding="utf-8"?>
<ds:datastoreItem xmlns:ds="http://schemas.openxmlformats.org/officeDocument/2006/customXml" ds:itemID="{11E87816-3E25-4820-8164-B48FA51B85E2}">
  <ds:schemaRefs/>
</ds:datastoreItem>
</file>

<file path=customXml/itemProps43.xml><?xml version="1.0" encoding="utf-8"?>
<ds:datastoreItem xmlns:ds="http://schemas.openxmlformats.org/officeDocument/2006/customXml" ds:itemID="{10F7DDF2-13A4-4A40-9EAA-403C16008C13}">
  <ds:schemaRefs/>
</ds:datastoreItem>
</file>

<file path=customXml/itemProps44.xml><?xml version="1.0" encoding="utf-8"?>
<ds:datastoreItem xmlns:ds="http://schemas.openxmlformats.org/officeDocument/2006/customXml" ds:itemID="{BDB6894A-8584-4AF2-927A-BE6EC7F1774B}">
  <ds:schemaRefs/>
</ds:datastoreItem>
</file>

<file path=customXml/itemProps45.xml><?xml version="1.0" encoding="utf-8"?>
<ds:datastoreItem xmlns:ds="http://schemas.openxmlformats.org/officeDocument/2006/customXml" ds:itemID="{10F7DDF2-13A4-4A40-9EAA-403C16008C13}">
  <ds:schemaRefs/>
</ds:datastoreItem>
</file>

<file path=customXml/itemProps46.xml><?xml version="1.0" encoding="utf-8"?>
<ds:datastoreItem xmlns:ds="http://schemas.openxmlformats.org/officeDocument/2006/customXml" ds:itemID="{C434D125-1963-445C-8340-03080CA81302}">
  <ds:schemaRefs/>
</ds:datastoreItem>
</file>

<file path=customXml/itemProps47.xml><?xml version="1.0" encoding="utf-8"?>
<ds:datastoreItem xmlns:ds="http://schemas.openxmlformats.org/officeDocument/2006/customXml" ds:itemID="{E24F02E1-87A0-4846-9FB4-381C3E69787E}">
  <ds:schemaRefs/>
</ds:datastoreItem>
</file>

<file path=customXml/itemProps48.xml><?xml version="1.0" encoding="utf-8"?>
<ds:datastoreItem xmlns:ds="http://schemas.openxmlformats.org/officeDocument/2006/customXml" ds:itemID="{0BE5C12F-BA8D-4BA5-BADA-B5628F4232F6}">
  <ds:schemaRefs/>
</ds:datastoreItem>
</file>

<file path=customXml/itemProps49.xml><?xml version="1.0" encoding="utf-8"?>
<ds:datastoreItem xmlns:ds="http://schemas.openxmlformats.org/officeDocument/2006/customXml" ds:itemID="{E2C4C51D-3BE7-46F4-91A1-67196F10DD3D}">
  <ds:schemaRefs/>
</ds:datastoreItem>
</file>

<file path=customXml/itemProps5.xml><?xml version="1.0" encoding="utf-8"?>
<ds:datastoreItem xmlns:ds="http://schemas.openxmlformats.org/officeDocument/2006/customXml" ds:itemID="{C6B735E5-3589-456E-B1AE-9AA0CFE89E6C}">
  <ds:schemaRefs/>
</ds:datastoreItem>
</file>

<file path=customXml/itemProps50.xml><?xml version="1.0" encoding="utf-8"?>
<ds:datastoreItem xmlns:ds="http://schemas.openxmlformats.org/officeDocument/2006/customXml" ds:itemID="{294E7998-34C8-4152-93AB-CF8770C8DE20}">
  <ds:schemaRefs/>
</ds:datastoreItem>
</file>

<file path=customXml/itemProps51.xml><?xml version="1.0" encoding="utf-8"?>
<ds:datastoreItem xmlns:ds="http://schemas.openxmlformats.org/officeDocument/2006/customXml" ds:itemID="{9B6174DE-81B3-4850-BCB5-0D7F5E173D8C}">
  <ds:schemaRefs/>
</ds:datastoreItem>
</file>

<file path=customXml/itemProps52.xml><?xml version="1.0" encoding="utf-8"?>
<ds:datastoreItem xmlns:ds="http://schemas.openxmlformats.org/officeDocument/2006/customXml" ds:itemID="{F3BA4B5C-057F-4281-B551-95BCF7414DF3}">
  <ds:schemaRefs/>
</ds:datastoreItem>
</file>

<file path=customXml/itemProps53.xml><?xml version="1.0" encoding="utf-8"?>
<ds:datastoreItem xmlns:ds="http://schemas.openxmlformats.org/officeDocument/2006/customXml" ds:itemID="{0137DF28-E5EB-4E81-A9A9-C08EBDCB22B3}">
  <ds:schemaRefs/>
</ds:datastoreItem>
</file>

<file path=customXml/itemProps54.xml><?xml version="1.0" encoding="utf-8"?>
<ds:datastoreItem xmlns:ds="http://schemas.openxmlformats.org/officeDocument/2006/customXml" ds:itemID="{2DCF0318-5F55-4199-9B50-0047D2890A70}">
  <ds:schemaRefs/>
</ds:datastoreItem>
</file>

<file path=customXml/itemProps55.xml><?xml version="1.0" encoding="utf-8"?>
<ds:datastoreItem xmlns:ds="http://schemas.openxmlformats.org/officeDocument/2006/customXml" ds:itemID="{5C619A1F-962D-4DB1-BCCD-7B399B4EFC29}">
  <ds:schemaRefs/>
</ds:datastoreItem>
</file>

<file path=customXml/itemProps56.xml><?xml version="1.0" encoding="utf-8"?>
<ds:datastoreItem xmlns:ds="http://schemas.openxmlformats.org/officeDocument/2006/customXml" ds:itemID="{10F7DDF2-13A4-4A40-9EAA-403C16008C13}">
  <ds:schemaRefs/>
</ds:datastoreItem>
</file>

<file path=customXml/itemProps57.xml><?xml version="1.0" encoding="utf-8"?>
<ds:datastoreItem xmlns:ds="http://schemas.openxmlformats.org/officeDocument/2006/customXml" ds:itemID="{BA622306-BEC4-4DC2-99BF-38D9552EB12D}">
  <ds:schemaRefs/>
</ds:datastoreItem>
</file>

<file path=customXml/itemProps58.xml><?xml version="1.0" encoding="utf-8"?>
<ds:datastoreItem xmlns:ds="http://schemas.openxmlformats.org/officeDocument/2006/customXml" ds:itemID="{FA349FA7-A916-431C-BF4C-3620084429DA}">
  <ds:schemaRefs/>
</ds:datastoreItem>
</file>

<file path=customXml/itemProps59.xml><?xml version="1.0" encoding="utf-8"?>
<ds:datastoreItem xmlns:ds="http://schemas.openxmlformats.org/officeDocument/2006/customXml" ds:itemID="{0E1F7726-98BE-4869-96D8-978C4047E05D}">
  <ds:schemaRefs/>
</ds:datastoreItem>
</file>

<file path=customXml/itemProps6.xml><?xml version="1.0" encoding="utf-8"?>
<ds:datastoreItem xmlns:ds="http://schemas.openxmlformats.org/officeDocument/2006/customXml" ds:itemID="{D8097D0C-BE3E-4AEC-9593-65CFCCB19297}">
  <ds:schemaRefs/>
</ds:datastoreItem>
</file>

<file path=customXml/itemProps60.xml><?xml version="1.0" encoding="utf-8"?>
<ds:datastoreItem xmlns:ds="http://schemas.openxmlformats.org/officeDocument/2006/customXml" ds:itemID="{6A98CD90-DF11-4A03-A318-FFA50BCE9858}">
  <ds:schemaRefs/>
</ds:datastoreItem>
</file>

<file path=customXml/itemProps61.xml><?xml version="1.0" encoding="utf-8"?>
<ds:datastoreItem xmlns:ds="http://schemas.openxmlformats.org/officeDocument/2006/customXml" ds:itemID="{57D312C4-1D65-4EA4-AC05-9AA9F29E7897}">
  <ds:schemaRefs/>
</ds:datastoreItem>
</file>

<file path=customXml/itemProps62.xml><?xml version="1.0" encoding="utf-8"?>
<ds:datastoreItem xmlns:ds="http://schemas.openxmlformats.org/officeDocument/2006/customXml" ds:itemID="{D94DDBC6-DBCC-47DA-B985-BBDDF715D0AA}">
  <ds:schemaRefs/>
</ds:datastoreItem>
</file>

<file path=customXml/itemProps63.xml><?xml version="1.0" encoding="utf-8"?>
<ds:datastoreItem xmlns:ds="http://schemas.openxmlformats.org/officeDocument/2006/customXml" ds:itemID="{204E510C-8E55-4615-A8C0-8A3B2A4ECB7A}">
  <ds:schemaRefs/>
</ds:datastoreItem>
</file>

<file path=customXml/itemProps64.xml><?xml version="1.0" encoding="utf-8"?>
<ds:datastoreItem xmlns:ds="http://schemas.openxmlformats.org/officeDocument/2006/customXml" ds:itemID="{EE78B264-6D05-4B26-B0DE-CE0830985D69}">
  <ds:schemaRefs/>
</ds:datastoreItem>
</file>

<file path=customXml/itemProps65.xml><?xml version="1.0" encoding="utf-8"?>
<ds:datastoreItem xmlns:ds="http://schemas.openxmlformats.org/officeDocument/2006/customXml" ds:itemID="{A1B663DF-FA64-47C3-B8FF-663761327EA8}">
  <ds:schemaRefs/>
</ds:datastoreItem>
</file>

<file path=customXml/itemProps66.xml><?xml version="1.0" encoding="utf-8"?>
<ds:datastoreItem xmlns:ds="http://schemas.openxmlformats.org/officeDocument/2006/customXml" ds:itemID="{E5BD1E4C-0742-4B1F-AE8C-D65E5C03E34C}">
  <ds:schemaRefs/>
</ds:datastoreItem>
</file>

<file path=customXml/itemProps67.xml><?xml version="1.0" encoding="utf-8"?>
<ds:datastoreItem xmlns:ds="http://schemas.openxmlformats.org/officeDocument/2006/customXml" ds:itemID="{136EBC18-09B7-477F-AB68-0E0E6776FD6A}">
  <ds:schemaRefs/>
</ds:datastoreItem>
</file>

<file path=customXml/itemProps68.xml><?xml version="1.0" encoding="utf-8"?>
<ds:datastoreItem xmlns:ds="http://schemas.openxmlformats.org/officeDocument/2006/customXml" ds:itemID="{2B3F998A-975F-4F96-AC69-1F1910B17135}">
  <ds:schemaRefs/>
</ds:datastoreItem>
</file>

<file path=customXml/itemProps69.xml><?xml version="1.0" encoding="utf-8"?>
<ds:datastoreItem xmlns:ds="http://schemas.openxmlformats.org/officeDocument/2006/customXml" ds:itemID="{A19DD1B0-76D4-4E88-9519-B2862E98DFF6}">
  <ds:schemaRefs/>
</ds:datastoreItem>
</file>

<file path=customXml/itemProps7.xml><?xml version="1.0" encoding="utf-8"?>
<ds:datastoreItem xmlns:ds="http://schemas.openxmlformats.org/officeDocument/2006/customXml" ds:itemID="{072D1BFA-F9CF-4F40-A46C-1A2D3BD3AD06}">
  <ds:schemaRefs/>
</ds:datastoreItem>
</file>

<file path=customXml/itemProps70.xml><?xml version="1.0" encoding="utf-8"?>
<ds:datastoreItem xmlns:ds="http://schemas.openxmlformats.org/officeDocument/2006/customXml" ds:itemID="{A8AEEECD-FE38-4727-84EB-84FC3DFF7BF8}">
  <ds:schemaRefs/>
</ds:datastoreItem>
</file>

<file path=customXml/itemProps71.xml><?xml version="1.0" encoding="utf-8"?>
<ds:datastoreItem xmlns:ds="http://schemas.openxmlformats.org/officeDocument/2006/customXml" ds:itemID="{0BDDE407-9BC5-40D4-9BFB-F45AEFFDD8C2}">
  <ds:schemaRefs/>
</ds:datastoreItem>
</file>

<file path=customXml/itemProps72.xml><?xml version="1.0" encoding="utf-8"?>
<ds:datastoreItem xmlns:ds="http://schemas.openxmlformats.org/officeDocument/2006/customXml" ds:itemID="{83EF5B4D-D22C-4D49-B116-5D030BECF014}">
  <ds:schemaRefs/>
</ds:datastoreItem>
</file>

<file path=customXml/itemProps73.xml><?xml version="1.0" encoding="utf-8"?>
<ds:datastoreItem xmlns:ds="http://schemas.openxmlformats.org/officeDocument/2006/customXml" ds:itemID="{32A2F323-7790-4705-A338-968B4E9F7FF8}">
  <ds:schemaRefs/>
</ds:datastoreItem>
</file>

<file path=customXml/itemProps74.xml><?xml version="1.0" encoding="utf-8"?>
<ds:datastoreItem xmlns:ds="http://schemas.openxmlformats.org/officeDocument/2006/customXml" ds:itemID="{1C28A104-6932-49FB-A7A3-200B498A1BE6}">
  <ds:schemaRefs/>
</ds:datastoreItem>
</file>

<file path=customXml/itemProps75.xml><?xml version="1.0" encoding="utf-8"?>
<ds:datastoreItem xmlns:ds="http://schemas.openxmlformats.org/officeDocument/2006/customXml" ds:itemID="{D94DDBC6-DBCC-47DA-B985-BBDDF715D0AA}">
  <ds:schemaRefs/>
</ds:datastoreItem>
</file>

<file path=customXml/itemProps76.xml><?xml version="1.0" encoding="utf-8"?>
<ds:datastoreItem xmlns:ds="http://schemas.openxmlformats.org/officeDocument/2006/customXml" ds:itemID="{0F8B41EE-C259-455F-9892-1DA4A774B864}">
  <ds:schemaRefs/>
</ds:datastoreItem>
</file>

<file path=customXml/itemProps77.xml><?xml version="1.0" encoding="utf-8"?>
<ds:datastoreItem xmlns:ds="http://schemas.openxmlformats.org/officeDocument/2006/customXml" ds:itemID="{9FE7DCFA-5C1F-4237-9710-28E723096CEA}">
  <ds:schemaRefs/>
</ds:datastoreItem>
</file>

<file path=customXml/itemProps78.xml><?xml version="1.0" encoding="utf-8"?>
<ds:datastoreItem xmlns:ds="http://schemas.openxmlformats.org/officeDocument/2006/customXml" ds:itemID="{350F955D-8EC6-448E-BED2-BC4B8B33712E}">
  <ds:schemaRefs/>
</ds:datastoreItem>
</file>

<file path=customXml/itemProps79.xml><?xml version="1.0" encoding="utf-8"?>
<ds:datastoreItem xmlns:ds="http://schemas.openxmlformats.org/officeDocument/2006/customXml" ds:itemID="{CEDFA8B7-D9AF-4080-905C-5FFA0100567B}">
  <ds:schemaRefs/>
</ds:datastoreItem>
</file>

<file path=customXml/itemProps8.xml><?xml version="1.0" encoding="utf-8"?>
<ds:datastoreItem xmlns:ds="http://schemas.openxmlformats.org/officeDocument/2006/customXml" ds:itemID="{136EBC18-09B7-477F-AB68-0E0E6776FD6A}">
  <ds:schemaRefs/>
</ds:datastoreItem>
</file>

<file path=customXml/itemProps80.xml><?xml version="1.0" encoding="utf-8"?>
<ds:datastoreItem xmlns:ds="http://schemas.openxmlformats.org/officeDocument/2006/customXml" ds:itemID="{BF574A26-27DC-4F67-A075-9E2E4B562B69}">
  <ds:schemaRefs/>
</ds:datastoreItem>
</file>

<file path=customXml/itemProps81.xml><?xml version="1.0" encoding="utf-8"?>
<ds:datastoreItem xmlns:ds="http://schemas.openxmlformats.org/officeDocument/2006/customXml" ds:itemID="{B71E302D-2D0C-478B-BC8B-E5DA4A915AA9}">
  <ds:schemaRefs/>
</ds:datastoreItem>
</file>

<file path=customXml/itemProps82.xml><?xml version="1.0" encoding="utf-8"?>
<ds:datastoreItem xmlns:ds="http://schemas.openxmlformats.org/officeDocument/2006/customXml" ds:itemID="{D83979B6-A544-4B07-996D-4CFACCEDB155}">
  <ds:schemaRefs/>
</ds:datastoreItem>
</file>

<file path=customXml/itemProps83.xml><?xml version="1.0" encoding="utf-8"?>
<ds:datastoreItem xmlns:ds="http://schemas.openxmlformats.org/officeDocument/2006/customXml" ds:itemID="{88551EEE-00BD-4D98-B40D-418AD8571D83}">
  <ds:schemaRefs/>
</ds:datastoreItem>
</file>

<file path=customXml/itemProps84.xml><?xml version="1.0" encoding="utf-8"?>
<ds:datastoreItem xmlns:ds="http://schemas.openxmlformats.org/officeDocument/2006/customXml" ds:itemID="{26D12AB7-6471-47F7-88F0-A820395EB1D9}">
  <ds:schemaRefs/>
</ds:datastoreItem>
</file>

<file path=customXml/itemProps85.xml><?xml version="1.0" encoding="utf-8"?>
<ds:datastoreItem xmlns:ds="http://schemas.openxmlformats.org/officeDocument/2006/customXml" ds:itemID="{8C8606C1-D247-4E01-A262-F52F557B3028}">
  <ds:schemaRefs/>
</ds:datastoreItem>
</file>

<file path=customXml/itemProps86.xml><?xml version="1.0" encoding="utf-8"?>
<ds:datastoreItem xmlns:ds="http://schemas.openxmlformats.org/officeDocument/2006/customXml" ds:itemID="{16771215-9318-484A-B1B0-8FCC768DFB65}">
  <ds:schemaRefs/>
</ds:datastoreItem>
</file>

<file path=customXml/itemProps87.xml><?xml version="1.0" encoding="utf-8"?>
<ds:datastoreItem xmlns:ds="http://schemas.openxmlformats.org/officeDocument/2006/customXml" ds:itemID="{C881E3FE-08A1-49B4-BDB1-190DF50502C8}">
  <ds:schemaRefs/>
</ds:datastoreItem>
</file>

<file path=customXml/itemProps88.xml><?xml version="1.0" encoding="utf-8"?>
<ds:datastoreItem xmlns:ds="http://schemas.openxmlformats.org/officeDocument/2006/customXml" ds:itemID="{45769CBD-13FE-4FA7-BFD1-245E03FE329B}">
  <ds:schemaRefs/>
</ds:datastoreItem>
</file>

<file path=customXml/itemProps89.xml><?xml version="1.0" encoding="utf-8"?>
<ds:datastoreItem xmlns:ds="http://schemas.openxmlformats.org/officeDocument/2006/customXml" ds:itemID="{D94DDBC6-DBCC-47DA-B985-BBDDF715D0AA}">
  <ds:schemaRefs/>
</ds:datastoreItem>
</file>

<file path=customXml/itemProps9.xml><?xml version="1.0" encoding="utf-8"?>
<ds:datastoreItem xmlns:ds="http://schemas.openxmlformats.org/officeDocument/2006/customXml" ds:itemID="{ACFF33C6-554D-4FE6-AACF-BAB996C73306}">
  <ds:schemaRefs/>
</ds:datastoreItem>
</file>

<file path=customXml/itemProps90.xml><?xml version="1.0" encoding="utf-8"?>
<ds:datastoreItem xmlns:ds="http://schemas.openxmlformats.org/officeDocument/2006/customXml" ds:itemID="{EF9B606E-8A25-4963-9C31-C535C184BAE0}">
  <ds:schemaRefs/>
</ds:datastoreItem>
</file>

<file path=customXml/itemProps91.xml><?xml version="1.0" encoding="utf-8"?>
<ds:datastoreItem xmlns:ds="http://schemas.openxmlformats.org/officeDocument/2006/customXml" ds:itemID="{CE5D8B50-141E-4D25-80B5-079B249FB9B8}">
  <ds:schemaRefs/>
</ds:datastoreItem>
</file>

<file path=customXml/itemProps92.xml><?xml version="1.0" encoding="utf-8"?>
<ds:datastoreItem xmlns:ds="http://schemas.openxmlformats.org/officeDocument/2006/customXml" ds:itemID="{32A2F323-7790-4705-A338-968B4E9F7FF8}">
  <ds:schemaRefs/>
</ds:datastoreItem>
</file>

<file path=customXml/itemProps93.xml><?xml version="1.0" encoding="utf-8"?>
<ds:datastoreItem xmlns:ds="http://schemas.openxmlformats.org/officeDocument/2006/customXml" ds:itemID="{40E57DF0-C169-416E-B58A-9DBAF469869B}">
  <ds:schemaRefs/>
</ds:datastoreItem>
</file>

<file path=customXml/itemProps94.xml><?xml version="1.0" encoding="utf-8"?>
<ds:datastoreItem xmlns:ds="http://schemas.openxmlformats.org/officeDocument/2006/customXml" ds:itemID="{553D8DEA-195C-48D9-BBAD-FB5BAEC345FC}">
  <ds:schemaRefs/>
</ds:datastoreItem>
</file>

<file path=customXml/itemProps95.xml><?xml version="1.0" encoding="utf-8"?>
<ds:datastoreItem xmlns:ds="http://schemas.openxmlformats.org/officeDocument/2006/customXml" ds:itemID="{0BE5C12F-BA8D-4BA5-BADA-B5628F4232F6}">
  <ds:schemaRefs/>
</ds:datastoreItem>
</file>

<file path=customXml/itemProps96.xml><?xml version="1.0" encoding="utf-8"?>
<ds:datastoreItem xmlns:ds="http://schemas.openxmlformats.org/officeDocument/2006/customXml" ds:itemID="{9B6174DE-81B3-4850-BCB5-0D7F5E173D8C}">
  <ds:schemaRefs/>
</ds:datastoreItem>
</file>

<file path=customXml/itemProps97.xml><?xml version="1.0" encoding="utf-8"?>
<ds:datastoreItem xmlns:ds="http://schemas.openxmlformats.org/officeDocument/2006/customXml" ds:itemID="{61E71C88-2A36-4D37-9E9F-9FD35FDECA5F}">
  <ds:schemaRefs/>
</ds:datastoreItem>
</file>

<file path=customXml/itemProps98.xml><?xml version="1.0" encoding="utf-8"?>
<ds:datastoreItem xmlns:ds="http://schemas.openxmlformats.org/officeDocument/2006/customXml" ds:itemID="{1871E0F6-1C1B-4934-BF6E-28A17722CF75}">
  <ds:schemaRefs/>
</ds:datastoreItem>
</file>

<file path=customXml/itemProps99.xml><?xml version="1.0" encoding="utf-8"?>
<ds:datastoreItem xmlns:ds="http://schemas.openxmlformats.org/officeDocument/2006/customXml" ds:itemID="{BC5B3C47-6219-457D-85ED-9508C21AF14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2988</Words>
  <Application>Microsoft Office PowerPoint</Application>
  <PresentationFormat>Custom</PresentationFormat>
  <Paragraphs>1856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Theme</vt:lpstr>
      <vt:lpstr>think-cell Slide</vt:lpstr>
      <vt:lpstr>SINAMICS G120 Firmware Functions - Version 4.7 SP10</vt:lpstr>
      <vt:lpstr>PowerPoint Presentation</vt:lpstr>
      <vt:lpstr>SINAMICS G120 Firmware V4.7 SP10 Синхронно-реактивные моторы SIMOTICS GP/SD (1FP1)</vt:lpstr>
      <vt:lpstr>SINAMICS G120 Firmware V4.7 SP10 Синхронно-реактивные моторы SIMOTICS GP/SD (1FP1)</vt:lpstr>
      <vt:lpstr>SIMOTICS Reluctance Motor and SINAMICS G120/S120 System data FS 80 – 112, 1500/1800/2610 rpm</vt:lpstr>
      <vt:lpstr>Синхронно-реактивные SIMOTICS и SINAMICS G120/S120 Типоразмер FS 132 – 200, 1500/1800/2610 об/мин</vt:lpstr>
      <vt:lpstr>Синхронно-реактивные SIMOTICS и SINAMICS G120/S120 Типоразмер FS 225, 1500/1800/2610 об/мин</vt:lpstr>
      <vt:lpstr>Синхронно-реактивные SIMOTICS и SINAMICS G120/S120 Типоразмер FS 80 – 112; 3000/3600 об/мин</vt:lpstr>
      <vt:lpstr>Синхронно-реактивные SIMOTICS и SINAMICS G120/S120 Типоразмер FS 180 – 225; 3000/3600 об/мин</vt:lpstr>
      <vt:lpstr>Синхронно-реактивные SIMOTICS и SINAMICS G110M/G120D Типоразмер FS 80 – 112, 1500/1800/2610 об/мин</vt:lpstr>
      <vt:lpstr>Синхронно-реактивные SIMOTICS и SINAMICS G110M/G120D Типоразмер FS 132, 1500/1800/2610 об/мин</vt:lpstr>
      <vt:lpstr>Синхронно-реактивные SIMOTICS и SINAMICS G110M/G120D Типоразмер FS 80 – 112; 3000/3600 rpm</vt:lpstr>
      <vt:lpstr>PowerPoint Presentation</vt:lpstr>
      <vt:lpstr>SINAMICS G120 Firmware V4.7 SP10 Новые значения по умолчанию для Modbus RTU</vt:lpstr>
      <vt:lpstr>SINAMICS G120 Firmware V4.7 SP10 Новые значения по умолчанию BACnet MS/TP</vt:lpstr>
      <vt:lpstr>PowerPoint Presentation</vt:lpstr>
      <vt:lpstr>SINAMICS G120 Firmware V4.7 SP10 Дальнейшие расширения </vt:lpstr>
      <vt:lpstr>Большое спасибо за внимание!</vt:lpstr>
    </vt:vector>
  </TitlesOfParts>
  <Company>SIEMENS AG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SINAMICS G120 Firmware Funktions - Version 4.7 SP10</dc:title>
  <dc:creator>bernd.lerp@siemens.com</dc:creator>
  <cp:keywords>C_Unrestricted</cp:keywords>
  <cp:lastModifiedBy>Nuzhdin Alexander</cp:lastModifiedBy>
  <cp:revision>396</cp:revision>
  <cp:lastPrinted>2018-04-09T05:01:28Z</cp:lastPrinted>
  <dcterms:created xsi:type="dcterms:W3CDTF">2006-04-07T10:01:45Z</dcterms:created>
  <dcterms:modified xsi:type="dcterms:W3CDTF">2018-05-28T10:20:22Z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lease date">
    <vt:lpwstr>November 2016</vt:lpwstr>
  </property>
  <property fmtid="{D5CDD505-2E9C-101B-9397-08002B2CF9AE}" pid="3" name="Office version">
    <vt:lpwstr>2007 and higher</vt:lpwstr>
  </property>
  <property fmtid="{D5CDD505-2E9C-101B-9397-08002B2CF9AE}" pid="4" name="Release version">
    <vt:lpwstr>1.3</vt:lpwstr>
  </property>
  <property fmtid="{D5CDD505-2E9C-101B-9397-08002B2CF9AE}" pid="5" name="Document Confidentiality">
    <vt:lpwstr>Unrestricted</vt:lpwstr>
  </property>
  <property fmtid="{D5CDD505-2E9C-101B-9397-08002B2CF9AE}" pid="6" name="_AdHocReviewCycleID">
    <vt:i4>-978935787</vt:i4>
  </property>
  <property fmtid="{D5CDD505-2E9C-101B-9397-08002B2CF9AE}" pid="7" name="_NewReviewCycle">
    <vt:lpwstr/>
  </property>
  <property fmtid="{D5CDD505-2E9C-101B-9397-08002B2CF9AE}" pid="8" name="_EmailSubject">
    <vt:lpwstr>Новости приводной техники: "SINAMICS G. Новая версия прошивки v.4.7 SP10"</vt:lpwstr>
  </property>
  <property fmtid="{D5CDD505-2E9C-101B-9397-08002B2CF9AE}" pid="9" name="_AuthorEmail">
    <vt:lpwstr>alexander.nuzhdin@siemens.com</vt:lpwstr>
  </property>
  <property fmtid="{D5CDD505-2E9C-101B-9397-08002B2CF9AE}" pid="10" name="_AuthorEmailDisplayName">
    <vt:lpwstr>Nuzhdin, Alexander (RC-RU DF MC)</vt:lpwstr>
  </property>
  <property fmtid="{D5CDD505-2E9C-101B-9397-08002B2CF9AE}" pid="11" name="_PreviousAdHocReviewCycleID">
    <vt:i4>-1767626285</vt:i4>
  </property>
  <property fmtid="{D5CDD505-2E9C-101B-9397-08002B2CF9AE}" pid="12" name="Language">
    <vt:lpwstr>en_EN</vt:lpwstr>
  </property>
  <property fmtid="{D5CDD505-2E9C-101B-9397-08002B2CF9AE}" pid="13" name="DateIssued">
    <vt:lpwstr>2018-05-09</vt:lpwstr>
  </property>
  <property fmtid="{D5CDD505-2E9C-101B-9397-08002B2CF9AE}" pid="14" name="MPMID">
    <vt:lpwstr>cb4868e0-1bf0-483f-a812-e3df03522d0d</vt:lpwstr>
  </property>
  <property fmtid="{D5CDD505-2E9C-101B-9397-08002B2CF9AE}" pid="15" name="MPM_Visible_From">
    <vt:lpwstr>2018-05-09</vt:lpwstr>
  </property>
  <property fmtid="{D5CDD505-2E9C-101B-9397-08002B2CF9AE}" pid="16" name="MPM_Visible_To">
    <vt:lpwstr>2021-05-08</vt:lpwstr>
  </property>
  <property fmtid="{D5CDD505-2E9C-101B-9397-08002B2CF9AE}" pid="17" name="MPM_Keyword">
    <vt:lpwstr>57a09e22-a1b8-471e-aeee-363cb15480ad;SINAMICS Firmware Functions (Firmware Functions SINAMICS SINAMICS Firmware Tool)</vt:lpwstr>
  </property>
</Properties>
</file>