
<file path=[Content_Types].xml><?xml version="1.0" encoding="utf-8"?>
<Types xmlns="http://schemas.openxmlformats.org/package/2006/content-types">
  <Default Extension="bin" ContentType="image/x-emf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embeddings/oleObject1.bin" ContentType="application/vnd.openxmlformats-officedocument.oleObject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embeddings/oleObject2.bin" ContentType="application/vnd.openxmlformats-officedocument.oleObject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embeddings/oleObject3.bin" ContentType="application/vnd.openxmlformats-officedocument.oleObject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embeddings/oleObject4.bin" ContentType="application/vnd.openxmlformats-officedocument.oleObject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embeddings/oleObject5.bin" ContentType="application/vnd.openxmlformats-officedocument.oleObject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embeddings/oleObject6.bin" ContentType="application/vnd.openxmlformats-officedocument.oleObject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embeddings/oleObject7.bin" ContentType="application/vnd.openxmlformats-officedocument.oleObject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embeddings/oleObject8.bin" ContentType="application/vnd.openxmlformats-officedocument.oleObject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embeddings/oleObject9.bin" ContentType="application/vnd.openxmlformats-officedocument.oleObject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embeddings/oleObject10.bin" ContentType="application/vnd.openxmlformats-officedocument.oleObject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embeddings/oleObject11.bin" ContentType="application/vnd.openxmlformats-officedocument.oleObject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embeddings/oleObject12.bin" ContentType="application/vnd.openxmlformats-officedocument.oleObject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embeddings/oleObject13.bin" ContentType="application/vnd.openxmlformats-officedocument.oleObject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embeddings/oleObject14.bin" ContentType="application/vnd.openxmlformats-officedocument.oleObject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embeddings/oleObject15.bin" ContentType="application/vnd.openxmlformats-officedocument.oleObject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embeddings/oleObject16.bin" ContentType="application/vnd.openxmlformats-officedocument.oleObject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embeddings/oleObject17.bin" ContentType="application/vnd.openxmlformats-officedocument.oleObject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embeddings/oleObject18.bin" ContentType="application/vnd.openxmlformats-officedocument.oleObject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embeddings/oleObject19.bin" ContentType="application/vnd.openxmlformats-officedocument.oleObject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embeddings/oleObject20.bin" ContentType="application/vnd.openxmlformats-officedocument.oleObject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embeddings/oleObject21.bin" ContentType="application/vnd.openxmlformats-officedocument.oleObject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embeddings/oleObject22.bin" ContentType="application/vnd.openxmlformats-officedocument.oleObject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embeddings/oleObject23.bin" ContentType="application/vnd.openxmlformats-officedocument.oleObject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embeddings/oleObject24.bin" ContentType="application/vnd.openxmlformats-officedocument.oleObject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embeddings/oleObject25.bin" ContentType="application/vnd.openxmlformats-officedocument.oleObject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embeddings/oleObject26.bin" ContentType="application/vnd.openxmlformats-officedocument.oleObject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embeddings/oleObject27.bin" ContentType="application/vnd.openxmlformats-officedocument.oleObject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embeddings/oleObject28.bin" ContentType="application/vnd.openxmlformats-officedocument.oleObject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embeddings/oleObject29.bin" ContentType="application/vnd.openxmlformats-officedocument.oleObject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embeddings/oleObject30.bin" ContentType="application/vnd.openxmlformats-officedocument.oleObject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embeddings/oleObject3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32.bin" ContentType="application/vnd.openxmlformats-officedocument.oleObject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33.bin" ContentType="application/vnd.openxmlformats-officedocument.oleObject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34.bin" ContentType="application/vnd.openxmlformats-officedocument.oleObject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9"/>
  </p:sldMasterIdLst>
  <p:notesMasterIdLst>
    <p:notesMasterId r:id="rId24"/>
  </p:notesMasterIdLst>
  <p:handoutMasterIdLst>
    <p:handoutMasterId r:id="rId25"/>
  </p:handoutMasterIdLst>
  <p:sldIdLst>
    <p:sldId id="1023" r:id="rId20"/>
    <p:sldId id="1024" r:id="rId21"/>
    <p:sldId id="1025" r:id="rId22"/>
    <p:sldId id="1014" r:id="rId23"/>
  </p:sldIdLst>
  <p:sldSz cx="12198350" cy="6858000"/>
  <p:notesSz cx="6669088" cy="9872663"/>
  <p:custDataLst>
    <p:custData r:id="rId7"/>
    <p:tags r:id="rId26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432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210">
          <p15:clr>
            <a:srgbClr val="A4A3A4"/>
          </p15:clr>
        </p15:guide>
        <p15:guide id="7" pos="395">
          <p15:clr>
            <a:srgbClr val="A4A3A4"/>
          </p15:clr>
        </p15:guide>
        <p15:guide id="8" pos="3842">
          <p15:clr>
            <a:srgbClr val="A4A3A4"/>
          </p15:clr>
        </p15:guide>
        <p15:guide id="9" pos="3933">
          <p15:clr>
            <a:srgbClr val="A4A3A4"/>
          </p15:clr>
        </p15:guide>
        <p15:guide id="10" pos="7380">
          <p15:clr>
            <a:srgbClr val="A4A3A4"/>
          </p15:clr>
        </p15:guide>
        <p15:guide id="11" pos="55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urm, Tobias" initials="WT" lastIdx="1" clrIdx="0"/>
  <p:cmAuthor id="1" name="Wilcock, Gary (DF CS MC GMC PPM)" initials="WG(CMG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1335"/>
    <a:srgbClr val="FDFDFC"/>
    <a:srgbClr val="FDFDFD"/>
    <a:srgbClr val="FDFEFD"/>
    <a:srgbClr val="FEFDFD"/>
    <a:srgbClr val="FEFEFD"/>
    <a:srgbClr val="FEFEFE"/>
    <a:srgbClr val="FEFFFE"/>
    <a:srgbClr val="FFFEFE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0" autoAdjust="0"/>
    <p:restoredTop sz="94995" autoAdjust="0"/>
  </p:normalViewPr>
  <p:slideViewPr>
    <p:cSldViewPr snapToObjects="1" showGuides="1">
      <p:cViewPr>
        <p:scale>
          <a:sx n="100" d="100"/>
          <a:sy n="100" d="100"/>
        </p:scale>
        <p:origin x="-1068" y="-330"/>
      </p:cViewPr>
      <p:guideLst>
        <p:guide orient="horz" pos="3906"/>
        <p:guide orient="horz" pos="640"/>
        <p:guide orient="horz" pos="3498"/>
        <p:guide orient="horz" pos="2296"/>
        <p:guide orient="horz" pos="3974"/>
        <p:guide orient="horz" pos="210"/>
        <p:guide orient="horz" pos="5"/>
        <p:guide pos="395"/>
        <p:guide pos="327"/>
        <p:guide pos="3933"/>
        <p:guide pos="7380"/>
        <p:guide pos="6858"/>
      </p:guideLst>
    </p:cSldViewPr>
  </p:slideViewPr>
  <p:outlineViewPr>
    <p:cViewPr>
      <p:scale>
        <a:sx n="33" d="100"/>
        <a:sy n="33" d="100"/>
      </p:scale>
      <p:origin x="0" y="26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7" d="100"/>
          <a:sy n="57" d="100"/>
        </p:scale>
        <p:origin x="-3149" y="-86"/>
      </p:cViewPr>
      <p:guideLst>
        <p:guide orient="horz" pos="3110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2"/>
            <a:ext cx="6669088" cy="673797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6862" tIns="43431" rIns="86862" bIns="43431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52689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t" anchorCtr="0" compatLnSpc="1">
            <a:prstTxWarp prst="textNoShape">
              <a:avLst/>
            </a:prstTxWarp>
          </a:bodyPr>
          <a:lstStyle>
            <a:lvl1pPr defTabSz="895766">
              <a:spcBef>
                <a:spcPct val="0"/>
              </a:spcBef>
              <a:defRPr sz="11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16401" y="2"/>
            <a:ext cx="3052688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t" anchorCtr="0" compatLnSpc="1">
            <a:prstTxWarp prst="textNoShape">
              <a:avLst/>
            </a:prstTxWarp>
          </a:bodyPr>
          <a:lstStyle>
            <a:lvl1pPr algn="r" defTabSz="895766">
              <a:spcBef>
                <a:spcPct val="0"/>
              </a:spcBef>
              <a:defRPr sz="11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39750"/>
            <a:ext cx="3052689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b" anchorCtr="0" compatLnSpc="1">
            <a:prstTxWarp prst="textNoShape">
              <a:avLst/>
            </a:prstTxWarp>
          </a:bodyPr>
          <a:lstStyle>
            <a:lvl1pPr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16401" y="9339750"/>
            <a:ext cx="3052688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b" anchorCtr="0" compatLnSpc="1">
            <a:prstTxWarp prst="textNoShape">
              <a:avLst/>
            </a:prstTxWarp>
          </a:bodyPr>
          <a:lstStyle>
            <a:lvl1pPr algn="r"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52689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t" anchorCtr="0" compatLnSpc="1">
            <a:prstTxWarp prst="textNoShape">
              <a:avLst/>
            </a:prstTxWarp>
          </a:bodyPr>
          <a:lstStyle>
            <a:lvl1pPr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16403" y="2"/>
            <a:ext cx="3051197" cy="5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t" anchorCtr="0" compatLnSpc="1">
            <a:prstTxWarp prst="textNoShape">
              <a:avLst/>
            </a:prstTxWarp>
          </a:bodyPr>
          <a:lstStyle>
            <a:lvl1pPr algn="r"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450" y="741363"/>
            <a:ext cx="658177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3695" y="4652267"/>
            <a:ext cx="6221698" cy="440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39751"/>
            <a:ext cx="3052689" cy="53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b" anchorCtr="0" compatLnSpc="1">
            <a:prstTxWarp prst="textNoShape">
              <a:avLst/>
            </a:prstTxWarp>
          </a:bodyPr>
          <a:lstStyle>
            <a:lvl1pPr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16403" y="9339751"/>
            <a:ext cx="3051197" cy="53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1113" tIns="141113" rIns="141113" bIns="141113" numCol="1" anchor="b" anchorCtr="0" compatLnSpc="1">
            <a:prstTxWarp prst="textNoShape">
              <a:avLst/>
            </a:prstTxWarp>
          </a:bodyPr>
          <a:lstStyle>
            <a:lvl1pPr algn="r" defTabSz="895766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Notes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</a:rPr>
              <a:t>Notizen</a:t>
            </a:r>
            <a:r>
              <a:rPr lang="en-US" dirty="0" smtClean="0">
                <a:latin typeface="Arial" pitchFamily="34" charset="0"/>
              </a:rPr>
              <a:t> </a:t>
            </a:r>
            <a:fld id="{AD141568-5488-4AC9-B82D-9F5CE1225E2A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9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8425" y="754063"/>
            <a:ext cx="6457950" cy="36322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8425" y="754063"/>
            <a:ext cx="6457950" cy="36322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93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34.xml"/><Relationship Id="rId7" Type="http://schemas.openxmlformats.org/officeDocument/2006/relationships/oleObject" Target="../embeddings/oleObject2.bin"/><Relationship Id="rId2" Type="http://schemas.openxmlformats.org/officeDocument/2006/relationships/tags" Target="../tags/tag33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1.bin"/><Relationship Id="rId2" Type="http://schemas.openxmlformats.org/officeDocument/2006/relationships/tags" Target="../tags/tag7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image" Target="../media/image1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image" Target="../media/image1.bin"/><Relationship Id="rId2" Type="http://schemas.openxmlformats.org/officeDocument/2006/relationships/tags" Target="../tags/tag7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80.xml"/><Relationship Id="rId7" Type="http://schemas.openxmlformats.org/officeDocument/2006/relationships/oleObject" Target="../embeddings/oleObject14.bin"/><Relationship Id="rId2" Type="http://schemas.openxmlformats.org/officeDocument/2006/relationships/customXml" Target="../../customXml/item8.xml"/><Relationship Id="rId1" Type="http://schemas.openxmlformats.org/officeDocument/2006/relationships/vmlDrawing" Target="../drawings/vmlDrawing1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83.xml"/><Relationship Id="rId7" Type="http://schemas.openxmlformats.org/officeDocument/2006/relationships/oleObject" Target="../embeddings/oleObject15.bin"/><Relationship Id="rId2" Type="http://schemas.openxmlformats.org/officeDocument/2006/relationships/customXml" Target="../../customXml/item12.xml"/><Relationship Id="rId1" Type="http://schemas.openxmlformats.org/officeDocument/2006/relationships/vmlDrawing" Target="../drawings/vmlDrawing1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86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9.xml"/><Relationship Id="rId1" Type="http://schemas.openxmlformats.org/officeDocument/2006/relationships/vmlDrawing" Target="../drawings/vmlDrawing16.v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9" Type="http://schemas.openxmlformats.org/officeDocument/2006/relationships/image" Target="../media/image1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90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9" Type="http://schemas.openxmlformats.org/officeDocument/2006/relationships/image" Target="../media/image1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customXml" Target="../../customXml/item14.xml"/><Relationship Id="rId1" Type="http://schemas.openxmlformats.org/officeDocument/2006/relationships/vmlDrawing" Target="../drawings/vmlDrawing18.v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1.bin"/><Relationship Id="rId4" Type="http://schemas.openxmlformats.org/officeDocument/2006/relationships/tags" Target="../tags/tag95.xml"/><Relationship Id="rId9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100.xml"/><Relationship Id="rId7" Type="http://schemas.openxmlformats.org/officeDocument/2006/relationships/oleObject" Target="../embeddings/oleObject19.bin"/><Relationship Id="rId2" Type="http://schemas.openxmlformats.org/officeDocument/2006/relationships/tags" Target="../tags/tag99.xml"/><Relationship Id="rId1" Type="http://schemas.openxmlformats.org/officeDocument/2006/relationships/vmlDrawing" Target="../drawings/vmlDrawing1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104.xml"/><Relationship Id="rId7" Type="http://schemas.openxmlformats.org/officeDocument/2006/relationships/oleObject" Target="../embeddings/oleObject20.bin"/><Relationship Id="rId2" Type="http://schemas.openxmlformats.org/officeDocument/2006/relationships/tags" Target="../tags/tag103.xml"/><Relationship Id="rId1" Type="http://schemas.openxmlformats.org/officeDocument/2006/relationships/vmlDrawing" Target="../drawings/vmlDrawing2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38.xml"/><Relationship Id="rId7" Type="http://schemas.openxmlformats.org/officeDocument/2006/relationships/oleObject" Target="../embeddings/oleObject3.bin"/><Relationship Id="rId2" Type="http://schemas.openxmlformats.org/officeDocument/2006/relationships/tags" Target="../tags/tag37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customXml" Target="../../customXml/item18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10" Type="http://schemas.openxmlformats.org/officeDocument/2006/relationships/image" Target="../media/image1.bin"/><Relationship Id="rId4" Type="http://schemas.openxmlformats.org/officeDocument/2006/relationships/tags" Target="../tags/tag108.xml"/><Relationship Id="rId9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customXml" Target="../../customXml/item10.xml"/><Relationship Id="rId1" Type="http://schemas.openxmlformats.org/officeDocument/2006/relationships/vmlDrawing" Target="../drawings/vmlDrawing22.vml"/><Relationship Id="rId6" Type="http://schemas.openxmlformats.org/officeDocument/2006/relationships/tags" Target="../tags/tag115.xml"/><Relationship Id="rId11" Type="http://schemas.openxmlformats.org/officeDocument/2006/relationships/image" Target="../media/image1.bin"/><Relationship Id="rId5" Type="http://schemas.openxmlformats.org/officeDocument/2006/relationships/tags" Target="../tags/tag114.xml"/><Relationship Id="rId10" Type="http://schemas.openxmlformats.org/officeDocument/2006/relationships/oleObject" Target="../embeddings/oleObject22.bin"/><Relationship Id="rId4" Type="http://schemas.openxmlformats.org/officeDocument/2006/relationships/tags" Target="../tags/tag113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image" Target="../media/image1.bin"/><Relationship Id="rId2" Type="http://schemas.openxmlformats.org/officeDocument/2006/relationships/customXml" Target="../../customXml/item1.xml"/><Relationship Id="rId1" Type="http://schemas.openxmlformats.org/officeDocument/2006/relationships/vmlDrawing" Target="../drawings/vmlDrawing23.vml"/><Relationship Id="rId6" Type="http://schemas.openxmlformats.org/officeDocument/2006/relationships/tags" Target="../tags/tag121.xml"/><Relationship Id="rId11" Type="http://schemas.openxmlformats.org/officeDocument/2006/relationships/oleObject" Target="../embeddings/oleObject23.bin"/><Relationship Id="rId5" Type="http://schemas.openxmlformats.org/officeDocument/2006/relationships/tags" Target="../tags/tag12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9.xml"/><Relationship Id="rId9" Type="http://schemas.openxmlformats.org/officeDocument/2006/relationships/tags" Target="../tags/tag124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125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5.xml"/><Relationship Id="rId1" Type="http://schemas.openxmlformats.org/officeDocument/2006/relationships/vmlDrawing" Target="../drawings/vmlDrawing24.v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9" Type="http://schemas.openxmlformats.org/officeDocument/2006/relationships/image" Target="../media/image1.bin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2" Type="http://schemas.openxmlformats.org/officeDocument/2006/relationships/customXml" Target="../../customXml/item16.xml"/><Relationship Id="rId1" Type="http://schemas.openxmlformats.org/officeDocument/2006/relationships/vmlDrawing" Target="../drawings/vmlDrawing25.v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10" Type="http://schemas.openxmlformats.org/officeDocument/2006/relationships/image" Target="../media/image1.bin"/><Relationship Id="rId4" Type="http://schemas.openxmlformats.org/officeDocument/2006/relationships/tags" Target="../tags/tag130.xml"/><Relationship Id="rId9" Type="http://schemas.openxmlformats.org/officeDocument/2006/relationships/oleObject" Target="../embeddings/oleObject25.bin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customXml" Target="../../customXml/item2.xml"/><Relationship Id="rId1" Type="http://schemas.openxmlformats.org/officeDocument/2006/relationships/vmlDrawing" Target="../drawings/vmlDrawing26.v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10" Type="http://schemas.openxmlformats.org/officeDocument/2006/relationships/image" Target="../media/image1.bin"/><Relationship Id="rId4" Type="http://schemas.openxmlformats.org/officeDocument/2006/relationships/tags" Target="../tags/tag135.xml"/><Relationship Id="rId9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2" Type="http://schemas.openxmlformats.org/officeDocument/2006/relationships/customXml" Target="../../customXml/item13.xml"/><Relationship Id="rId1" Type="http://schemas.openxmlformats.org/officeDocument/2006/relationships/vmlDrawing" Target="../drawings/vmlDrawing27.vml"/><Relationship Id="rId6" Type="http://schemas.openxmlformats.org/officeDocument/2006/relationships/tags" Target="../tags/tag142.xml"/><Relationship Id="rId11" Type="http://schemas.openxmlformats.org/officeDocument/2006/relationships/image" Target="../media/image1.bin"/><Relationship Id="rId5" Type="http://schemas.openxmlformats.org/officeDocument/2006/relationships/tags" Target="../tags/tag141.xml"/><Relationship Id="rId10" Type="http://schemas.openxmlformats.org/officeDocument/2006/relationships/oleObject" Target="../embeddings/oleObject27.bin"/><Relationship Id="rId4" Type="http://schemas.openxmlformats.org/officeDocument/2006/relationships/tags" Target="../tags/tag140.xml"/><Relationship Id="rId9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image" Target="../media/image1.bin"/><Relationship Id="rId2" Type="http://schemas.openxmlformats.org/officeDocument/2006/relationships/customXml" Target="../../customXml/item15.xml"/><Relationship Id="rId1" Type="http://schemas.openxmlformats.org/officeDocument/2006/relationships/vmlDrawing" Target="../drawings/vmlDrawing28.vml"/><Relationship Id="rId6" Type="http://schemas.openxmlformats.org/officeDocument/2006/relationships/tags" Target="../tags/tag148.xml"/><Relationship Id="rId11" Type="http://schemas.openxmlformats.org/officeDocument/2006/relationships/oleObject" Target="../embeddings/oleObject28.bin"/><Relationship Id="rId5" Type="http://schemas.openxmlformats.org/officeDocument/2006/relationships/tags" Target="../tags/tag14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46.xml"/><Relationship Id="rId9" Type="http://schemas.openxmlformats.org/officeDocument/2006/relationships/tags" Target="../tags/tag151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customXml" Target="../../customXml/item4.xml"/><Relationship Id="rId1" Type="http://schemas.openxmlformats.org/officeDocument/2006/relationships/vmlDrawing" Target="../drawings/vmlDrawing29.vml"/><Relationship Id="rId6" Type="http://schemas.openxmlformats.org/officeDocument/2006/relationships/tags" Target="../tags/tag155.xml"/><Relationship Id="rId11" Type="http://schemas.openxmlformats.org/officeDocument/2006/relationships/image" Target="../media/image1.bin"/><Relationship Id="rId5" Type="http://schemas.openxmlformats.org/officeDocument/2006/relationships/tags" Target="../tags/tag154.xml"/><Relationship Id="rId10" Type="http://schemas.openxmlformats.org/officeDocument/2006/relationships/oleObject" Target="../embeddings/oleObject29.bin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2" Type="http://schemas.openxmlformats.org/officeDocument/2006/relationships/tags" Target="../tags/tag158.xml"/><Relationship Id="rId1" Type="http://schemas.openxmlformats.org/officeDocument/2006/relationships/customXml" Target="../../customXml/item17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42.xml"/><Relationship Id="rId7" Type="http://schemas.openxmlformats.org/officeDocument/2006/relationships/oleObject" Target="../embeddings/oleObject4.bin"/><Relationship Id="rId2" Type="http://schemas.openxmlformats.org/officeDocument/2006/relationships/tags" Target="../tags/tag41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166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65.xml"/><Relationship Id="rId1" Type="http://schemas.openxmlformats.org/officeDocument/2006/relationships/vmlDrawing" Target="../drawings/vmlDrawing3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7" Type="http://schemas.openxmlformats.org/officeDocument/2006/relationships/image" Target="../media/image1.bin"/><Relationship Id="rId2" Type="http://schemas.openxmlformats.org/officeDocument/2006/relationships/tags" Target="../tags/tag169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vmlDrawing" Target="../drawings/vmlDrawing5.v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10" Type="http://schemas.openxmlformats.org/officeDocument/2006/relationships/image" Target="../media/image1.bin"/><Relationship Id="rId4" Type="http://schemas.openxmlformats.org/officeDocument/2006/relationships/tags" Target="../tags/tag47.xml"/><Relationship Id="rId9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vmlDrawing" Target="../drawings/vmlDrawing6.v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vmlDrawing" Target="../drawings/vmlDrawing7.v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image" Target="../media/image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bin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customXml" Target="../../customXml/item6.xml"/><Relationship Id="rId1" Type="http://schemas.openxmlformats.org/officeDocument/2006/relationships/vmlDrawing" Target="../drawings/vmlDrawing9.v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image" Target="../media/image1.bin"/><Relationship Id="rId4" Type="http://schemas.openxmlformats.org/officeDocument/2006/relationships/tags" Target="../tags/tag64.xml"/><Relationship Id="rId9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bin"/><Relationship Id="rId3" Type="http://schemas.openxmlformats.org/officeDocument/2006/relationships/tags" Target="../tags/tag68.xml"/><Relationship Id="rId7" Type="http://schemas.openxmlformats.org/officeDocument/2006/relationships/oleObject" Target="../embeddings/oleObject10.bin"/><Relationship Id="rId2" Type="http://schemas.openxmlformats.org/officeDocument/2006/relationships/customXml" Target="../../customXml/item11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122511" y="5877272"/>
            <a:ext cx="12025336" cy="828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endParaRPr lang="en-US" sz="1800" b="0" i="0" u="none" baseline="0" dirty="0" smtClean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224319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3"/>
            </p:custDataLst>
          </p:nvPr>
        </p:nvSpPr>
        <p:spPr bwMode="gray">
          <a:xfrm>
            <a:off x="3175" y="-1"/>
            <a:ext cx="12196800" cy="68548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12199214" cy="6854825"/>
          </a:xfrm>
          <a:custGeom>
            <a:avLst/>
            <a:gdLst>
              <a:gd name="connsiteX0" fmla="*/ 9555163 w 12199214"/>
              <a:gd name="connsiteY0" fmla="*/ 323850 h 6854825"/>
              <a:gd name="connsiteX1" fmla="*/ 9555163 w 12199214"/>
              <a:gd name="connsiteY1" fmla="*/ 1238250 h 6854825"/>
              <a:gd name="connsiteX2" fmla="*/ 11714163 w 12199214"/>
              <a:gd name="connsiteY2" fmla="*/ 1238250 h 6854825"/>
              <a:gd name="connsiteX3" fmla="*/ 11714163 w 12199214"/>
              <a:gd name="connsiteY3" fmla="*/ 323850 h 6854825"/>
              <a:gd name="connsiteX4" fmla="*/ 0 w 12199214"/>
              <a:gd name="connsiteY4" fmla="*/ 0 h 6854825"/>
              <a:gd name="connsiteX5" fmla="*/ 12199214 w 12199214"/>
              <a:gd name="connsiteY5" fmla="*/ 0 h 6854825"/>
              <a:gd name="connsiteX6" fmla="*/ 12199214 w 12199214"/>
              <a:gd name="connsiteY6" fmla="*/ 6854825 h 6854825"/>
              <a:gd name="connsiteX7" fmla="*/ 0 w 12199214"/>
              <a:gd name="connsiteY7" fmla="*/ 6854825 h 68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4" h="6854825">
                <a:moveTo>
                  <a:pt x="9555163" y="323850"/>
                </a:moveTo>
                <a:lnTo>
                  <a:pt x="9555163" y="1238250"/>
                </a:lnTo>
                <a:lnTo>
                  <a:pt x="11714163" y="1238250"/>
                </a:lnTo>
                <a:lnTo>
                  <a:pt x="11714163" y="323850"/>
                </a:lnTo>
                <a:close/>
                <a:moveTo>
                  <a:pt x="0" y="0"/>
                </a:moveTo>
                <a:lnTo>
                  <a:pt x="12199214" y="0"/>
                </a:lnTo>
                <a:lnTo>
                  <a:pt x="12199214" y="6854825"/>
                </a:lnTo>
                <a:lnTo>
                  <a:pt x="0" y="6854825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square" tIns="2952000">
            <a:noAutofit/>
          </a:bodyPr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cdtText Box 101 Id11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sp>
        <p:nvSpPr>
          <p:cNvPr id="67" name="AutoShape 32"/>
          <p:cNvSpPr>
            <a:spLocks noChangeAspect="1" noChangeArrowheads="1" noTextEdit="1"/>
          </p:cNvSpPr>
          <p:nvPr userDrawn="1"/>
        </p:nvSpPr>
        <p:spPr bwMode="gray">
          <a:xfrm>
            <a:off x="9555163" y="323850"/>
            <a:ext cx="215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platzhalter 5734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27063" y="5877272"/>
            <a:ext cx="6480000" cy="324000"/>
          </a:xfrm>
          <a:solidFill>
            <a:schemeClr val="bg1">
              <a:alpha val="85000"/>
            </a:schemeClr>
          </a:solidFill>
        </p:spPr>
        <p:txBody>
          <a:bodyPr lIns="216000" tIns="90000" rIns="216000" bIns="46800"/>
          <a:lstStyle>
            <a:lvl1pPr algn="r">
              <a:lnSpc>
                <a:spcPct val="100000"/>
              </a:lnSpc>
              <a:defRPr sz="1000" b="1"/>
            </a:lvl1pPr>
            <a:lvl2pPr marL="1588" indent="0">
              <a:buNone/>
              <a:defRPr/>
            </a:lvl2pPr>
          </a:lstStyle>
          <a:p>
            <a:pPr lvl="0"/>
            <a:r>
              <a:rPr lang="en-US" dirty="0" smtClean="0"/>
              <a:t>Please insert URL</a:t>
            </a:r>
          </a:p>
        </p:txBody>
      </p:sp>
      <p:sp>
        <p:nvSpPr>
          <p:cNvPr id="7" name="Textplatzhalter 5734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7063" y="5877272"/>
            <a:ext cx="2340000" cy="324000"/>
          </a:xfrm>
        </p:spPr>
        <p:txBody>
          <a:bodyPr lIns="216000" tIns="90000" rIns="0" bIns="46800"/>
          <a:lstStyle>
            <a:lvl1pPr algn="l">
              <a:lnSpc>
                <a:spcPct val="100000"/>
              </a:lnSpc>
              <a:defRPr sz="1000" b="1"/>
            </a:lvl1pPr>
            <a:lvl2pPr marL="1588" indent="0">
              <a:buNone/>
              <a:defRPr/>
            </a:lvl2pPr>
          </a:lstStyle>
          <a:p>
            <a:pPr lvl="0"/>
            <a:r>
              <a:rPr lang="en-US" dirty="0" smtClean="0"/>
              <a:t>Please insert </a:t>
            </a:r>
            <a:r>
              <a:rPr lang="en-US" dirty="0" err="1" smtClean="0"/>
              <a:t>Restrictedity</a:t>
            </a:r>
            <a:r>
              <a:rPr lang="en-US" dirty="0" smtClean="0"/>
              <a:t> note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 bwMode="gray">
          <a:xfrm>
            <a:off x="626791" y="4142059"/>
            <a:ext cx="6480496" cy="1663205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2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15858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1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 bwMode="gray">
          <a:xfrm>
            <a:off x="0" y="1449308"/>
            <a:ext cx="12196800" cy="4752000"/>
          </a:xfrm>
        </p:spPr>
        <p:txBody>
          <a:bodyPr tIns="1800000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26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arge imag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81105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1414800"/>
            <a:ext cx="12196800" cy="5450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 bwMode="gray">
          <a:xfrm>
            <a:off x="0" y="1449388"/>
            <a:ext cx="12196800" cy="5408612"/>
          </a:xfrm>
        </p:spPr>
        <p:txBody>
          <a:bodyPr tIns="1800000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27955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9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 bwMode="gray">
          <a:xfrm>
            <a:off x="0" y="3175"/>
            <a:ext cx="12196800" cy="6854825"/>
          </a:xfrm>
        </p:spPr>
        <p:txBody>
          <a:bodyPr tIns="1800000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9" name="Rechteck 8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1414800"/>
            <a:ext cx="12196800" cy="5450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grpSp>
        <p:nvGrpSpPr>
          <p:cNvPr id="34" name="Gruppieren 33"/>
          <p:cNvGrpSpPr/>
          <p:nvPr userDrawn="1"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5" name="Gerade Verbindung 34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0671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ree Content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40733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2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 userDrawn="1"/>
        </p:nvSpPr>
        <p:spPr bwMode="gray">
          <a:xfrm>
            <a:off x="0" y="3175"/>
            <a:ext cx="12198350" cy="6854825"/>
          </a:xfrm>
          <a:prstGeom prst="rect">
            <a:avLst/>
          </a:prstGeo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xtLst/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</a:pPr>
            <a:endParaRPr lang="en-US" sz="4400" b="1" dirty="0" err="1" smtClean="0">
              <a:solidFill>
                <a:srgbClr val="FFFFFF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hteck 6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grpSp>
        <p:nvGrpSpPr>
          <p:cNvPr id="34" name="Gruppieren 33"/>
          <p:cNvGrpSpPr/>
          <p:nvPr userDrawn="1"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5" name="Gerade Verbindung 34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custDataLst>
      <p:custData r:id="rId2"/>
    </p:custDataLst>
    <p:extLst>
      <p:ext uri="{BB962C8B-B14F-4D97-AF65-F5344CB8AC3E}">
        <p14:creationId xmlns:p14="http://schemas.microsoft.com/office/powerpoint/2010/main" val="206880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ree Content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657345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6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hteck 33"/>
          <p:cNvSpPr/>
          <p:nvPr userDrawn="1"/>
        </p:nvSpPr>
        <p:spPr bwMode="gray">
          <a:xfrm>
            <a:off x="0" y="3175"/>
            <a:ext cx="12198350" cy="6854825"/>
          </a:xfrm>
          <a:prstGeom prst="rect">
            <a:avLst/>
          </a:prstGeom>
          <a:solidFill>
            <a:srgbClr val="50BED7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</a:pPr>
            <a:endParaRPr lang="en-US" sz="4400" b="1" dirty="0" err="1" smtClean="0">
              <a:solidFill>
                <a:srgbClr val="FFFFFF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hteck 6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grpSp>
        <p:nvGrpSpPr>
          <p:cNvPr id="35" name="Gruppieren 34"/>
          <p:cNvGrpSpPr/>
          <p:nvPr userDrawn="1"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6" name="Gerade Verbindung 35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custDataLst>
      <p:custData r:id="rId2"/>
    </p:custDataLst>
    <p:extLst>
      <p:ext uri="{BB962C8B-B14F-4D97-AF65-F5344CB8AC3E}">
        <p14:creationId xmlns:p14="http://schemas.microsoft.com/office/powerpoint/2010/main" val="57880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" preserve="1" userDrawn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903653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1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3" y="1414800"/>
            <a:ext cx="11106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8208000" cy="475200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hteck 7" hidden="1"/>
          <p:cNvSpPr/>
          <p:nvPr userDrawn="1">
            <p:custDataLst>
              <p:tags r:id="rId6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428849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" preserve="1" userDrawn="1">
  <p:cSld name="One objec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637784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5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6768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hteck 7" hidden="1"/>
          <p:cNvSpPr/>
          <p:nvPr userDrawn="1">
            <p:custDataLst>
              <p:tags r:id="rId6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314694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059114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 bwMode="gray">
          <a:xfrm>
            <a:off x="626400" y="1449308"/>
            <a:ext cx="5472000" cy="475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dtContent Placeholder 3 Id4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 bwMode="gray">
          <a:xfrm>
            <a:off x="6242400" y="1449308"/>
            <a:ext cx="5472000" cy="475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hteck 8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108295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8458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3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3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 bwMode="gray">
          <a:xfrm>
            <a:off x="626400" y="1449308"/>
            <a:ext cx="5472000" cy="475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6242400" y="1449036"/>
            <a:ext cx="5472000" cy="2304000"/>
          </a:xfrm>
        </p:spPr>
        <p:txBody>
          <a:bodyPr tIns="648000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1"/>
          </p:nvPr>
        </p:nvSpPr>
        <p:spPr bwMode="gray">
          <a:xfrm>
            <a:off x="6242400" y="3897308"/>
            <a:ext cx="5472000" cy="2304000"/>
          </a:xfrm>
        </p:spPr>
        <p:txBody>
          <a:bodyPr tIns="648000"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4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hteck 9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two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09315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dtContent Placeholder 2 Id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 bwMode="gray">
          <a:xfrm>
            <a:off x="626400" y="1449308"/>
            <a:ext cx="5904000" cy="4752000"/>
          </a:xfr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288000" tIns="252000" rIns="576000" bIns="252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Rechteck 10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6242400" y="1737036"/>
            <a:ext cx="5472000" cy="2016000"/>
          </a:xfrm>
        </p:spPr>
        <p:txBody>
          <a:bodyPr tIns="648000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1"/>
          </p:nvPr>
        </p:nvSpPr>
        <p:spPr bwMode="gray">
          <a:xfrm>
            <a:off x="6242400" y="3897308"/>
            <a:ext cx="5472000" cy="2016000"/>
          </a:xfrm>
        </p:spPr>
        <p:txBody>
          <a:bodyPr tIns="648000"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4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hteck 9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2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o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 userDrawn="1"/>
        </p:nvSpPr>
        <p:spPr bwMode="auto">
          <a:xfrm>
            <a:off x="122511" y="5877272"/>
            <a:ext cx="12025336" cy="828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endParaRPr lang="en-US" sz="1800" b="0" i="0" u="none" baseline="0" dirty="0" smtClean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9740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hteck 35" hidden="1"/>
          <p:cNvSpPr/>
          <p:nvPr userDrawn="1">
            <p:custDataLst>
              <p:tags r:id="rId3"/>
            </p:custDataLst>
          </p:nvPr>
        </p:nvSpPr>
        <p:spPr bwMode="gray">
          <a:xfrm>
            <a:off x="3175" y="-1"/>
            <a:ext cx="12196800" cy="68548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" name="Rechteck 56"/>
          <p:cNvSpPr/>
          <p:nvPr userDrawn="1"/>
        </p:nvSpPr>
        <p:spPr bwMode="gray">
          <a:xfrm>
            <a:off x="0" y="0"/>
            <a:ext cx="1219835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 dirty="0" err="1" smtClean="0">
              <a:solidFill>
                <a:schemeClr val="tx1"/>
              </a:solidFill>
            </a:endParaRPr>
          </a:p>
        </p:txBody>
      </p:sp>
      <p:sp>
        <p:nvSpPr>
          <p:cNvPr id="5" name="cdtText Box 101 Id11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sp>
        <p:nvSpPr>
          <p:cNvPr id="9" name="Textplatzhalter 5734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27063" y="5907600"/>
            <a:ext cx="6480000" cy="324000"/>
          </a:xfrm>
          <a:solidFill>
            <a:schemeClr val="bg1">
              <a:alpha val="85000"/>
            </a:schemeClr>
          </a:solidFill>
        </p:spPr>
        <p:txBody>
          <a:bodyPr lIns="216000" tIns="90000" rIns="216000" bIns="46800"/>
          <a:lstStyle>
            <a:lvl1pPr algn="r">
              <a:lnSpc>
                <a:spcPct val="100000"/>
              </a:lnSpc>
              <a:defRPr sz="1000" b="1"/>
            </a:lvl1pPr>
            <a:lvl2pPr marL="1588" indent="0">
              <a:buNone/>
              <a:defRPr/>
            </a:lvl2pPr>
          </a:lstStyle>
          <a:p>
            <a:pPr lvl="0"/>
            <a:r>
              <a:rPr lang="en-US" dirty="0" smtClean="0"/>
              <a:t>Please insert URL</a:t>
            </a:r>
          </a:p>
        </p:txBody>
      </p:sp>
      <p:sp>
        <p:nvSpPr>
          <p:cNvPr id="10" name="Textplatzhalter 5734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7063" y="5907600"/>
            <a:ext cx="2340000" cy="324000"/>
          </a:xfrm>
        </p:spPr>
        <p:txBody>
          <a:bodyPr lIns="216000" tIns="90000" rIns="0" bIns="46800"/>
          <a:lstStyle>
            <a:lvl1pPr algn="l">
              <a:lnSpc>
                <a:spcPct val="100000"/>
              </a:lnSpc>
              <a:defRPr sz="1000" b="1"/>
            </a:lvl1pPr>
            <a:lvl2pPr marL="1588" indent="0">
              <a:buNone/>
              <a:defRPr/>
            </a:lvl2pPr>
          </a:lstStyle>
          <a:p>
            <a:pPr lvl="0"/>
            <a:r>
              <a:rPr lang="en-US" dirty="0" smtClean="0"/>
              <a:t>Please insert </a:t>
            </a:r>
            <a:r>
              <a:rPr lang="en-US" dirty="0" err="1" smtClean="0"/>
              <a:t>Restrictedity</a:t>
            </a:r>
            <a:r>
              <a:rPr lang="en-US" dirty="0" smtClean="0"/>
              <a:t> note</a:t>
            </a:r>
          </a:p>
        </p:txBody>
      </p:sp>
      <p:grpSp>
        <p:nvGrpSpPr>
          <p:cNvPr id="58" name="Group 33"/>
          <p:cNvGrpSpPr>
            <a:grpSpLocks noChangeAspect="1"/>
          </p:cNvGrpSpPr>
          <p:nvPr userDrawn="1"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67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7" name="Titel 2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 bwMode="gray">
          <a:xfrm>
            <a:off x="626791" y="4142059"/>
            <a:ext cx="6480496" cy="1663205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2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86004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036"/>
            <a:ext cx="8208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 bwMode="gray">
          <a:xfrm>
            <a:off x="626400" y="3897308"/>
            <a:ext cx="8208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hteck 8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241440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0072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5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3600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 bwMode="gray">
          <a:xfrm>
            <a:off x="4370400" y="1449308"/>
            <a:ext cx="3600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dtContent Placeholder 11 Id12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 bwMode="gray">
          <a:xfrm>
            <a:off x="8114400" y="1449308"/>
            <a:ext cx="3600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hteck 9" hidden="1"/>
          <p:cNvSpPr/>
          <p:nvPr userDrawn="1">
            <p:custDataLst>
              <p:tags r:id="rId8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197366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105636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9" name="think-cell Folie" r:id="rId11" imgW="270" imgH="270" progId="TCLayout.ActiveDocument.1">
                  <p:embed/>
                </p:oleObj>
              </mc:Choice>
              <mc:Fallback>
                <p:oleObj name="think-cell Foli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124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 bwMode="gray">
          <a:xfrm>
            <a:off x="626400" y="1452908"/>
            <a:ext cx="5472000" cy="2304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dtContent Placeholder 3 Id4"/>
          <p:cNvSpPr>
            <a:spLocks noGrp="1"/>
          </p:cNvSpPr>
          <p:nvPr>
            <p:ph sz="quarter" idx="2"/>
            <p:custDataLst>
              <p:tags r:id="rId6"/>
            </p:custDataLst>
          </p:nvPr>
        </p:nvSpPr>
        <p:spPr bwMode="gray">
          <a:xfrm>
            <a:off x="6242400" y="1452908"/>
            <a:ext cx="5472000" cy="2304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dtContent Placeholder 4 Id5"/>
          <p:cNvSpPr>
            <a:spLocks noGrp="1"/>
          </p:cNvSpPr>
          <p:nvPr>
            <p:ph sz="quarter" idx="3"/>
            <p:custDataLst>
              <p:tags r:id="rId7"/>
            </p:custDataLst>
          </p:nvPr>
        </p:nvSpPr>
        <p:spPr bwMode="gray">
          <a:xfrm>
            <a:off x="626400" y="3897308"/>
            <a:ext cx="5472000" cy="2304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dtContent Placeholder 5 Id6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 bwMode="gray">
          <a:xfrm>
            <a:off x="6242400" y="3897308"/>
            <a:ext cx="5472000" cy="2304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79388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358775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538163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717550" marR="0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Textmasterformat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bearbeiten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hteck 10" hidden="1"/>
          <p:cNvSpPr/>
          <p:nvPr userDrawn="1">
            <p:custDataLst>
              <p:tags r:id="rId9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56240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947249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3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 hidden="1"/>
          <p:cNvSpPr/>
          <p:nvPr userDrawn="1">
            <p:custDataLst>
              <p:tags r:id="rId4"/>
            </p:custDataLst>
          </p:nvPr>
        </p:nvSpPr>
        <p:spPr bwMode="gray">
          <a:xfrm>
            <a:off x="0" y="1414800"/>
            <a:ext cx="102744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dtTextplatzhalter 13 Id5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hteck 7" hidden="1"/>
          <p:cNvSpPr/>
          <p:nvPr userDrawn="1">
            <p:custDataLst>
              <p:tags r:id="rId6"/>
            </p:custDataLst>
          </p:nvPr>
        </p:nvSpPr>
        <p:spPr bwMode="gray">
          <a:xfrm>
            <a:off x="8978900" y="-1"/>
            <a:ext cx="3219450" cy="141287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138880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 + Navigation" preserve="1" userDrawn="1">
  <p:cSld name="One object (large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26780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8208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9" name="Rechteck 8" hidden="1"/>
          <p:cNvSpPr/>
          <p:nvPr userDrawn="1">
            <p:custDataLst>
              <p:tags r:id="rId6"/>
            </p:custDataLst>
          </p:nvPr>
        </p:nvSpPr>
        <p:spPr bwMode="gray">
          <a:xfrm>
            <a:off x="8978900" y="-1"/>
            <a:ext cx="3219450" cy="141287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cdtTextplatzhalter 13 Id5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2859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 + Navigation" preserve="1" userDrawn="1">
  <p:cSld name="One object (small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398406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1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6768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hteck 8" hidden="1"/>
          <p:cNvSpPr/>
          <p:nvPr userDrawn="1">
            <p:custDataLst>
              <p:tags r:id="rId6"/>
            </p:custDataLst>
          </p:nvPr>
        </p:nvSpPr>
        <p:spPr bwMode="gray">
          <a:xfrm>
            <a:off x="8978900" y="-1"/>
            <a:ext cx="3219450" cy="141287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3" name="cdtTextplatzhalter 13 Id5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393967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84871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5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4032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 bwMode="gray">
          <a:xfrm>
            <a:off x="4806000" y="1449308"/>
            <a:ext cx="4032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hteck 9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1"/>
            <a:ext cx="3219450" cy="141287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4" name="cdtTextplatzhalter 13 Id5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3718469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+ Navigation" preserve="1" userDrawn="1">
  <p:cSld name="Three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177523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9" name="think-cell Folie" r:id="rId11" imgW="270" imgH="270" progId="TCLayout.ActiveDocument.1">
                  <p:embed/>
                </p:oleObj>
              </mc:Choice>
              <mc:Fallback>
                <p:oleObj name="think-cell Foli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49308"/>
            <a:ext cx="2592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 bwMode="gray">
          <a:xfrm>
            <a:off x="3362400" y="1449308"/>
            <a:ext cx="2736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dtContent Placeholder 11 Id12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 bwMode="gray">
          <a:xfrm>
            <a:off x="6242400" y="1449308"/>
            <a:ext cx="2592000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hteck 10" hidden="1"/>
          <p:cNvSpPr/>
          <p:nvPr userDrawn="1">
            <p:custDataLst>
              <p:tags r:id="rId8"/>
            </p:custDataLst>
          </p:nvPr>
        </p:nvSpPr>
        <p:spPr bwMode="gray">
          <a:xfrm>
            <a:off x="8978900" y="-1"/>
            <a:ext cx="3219450" cy="141287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5" name="cdtTextplatzhalter 13 Id5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287555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90996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3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5"/>
            </p:custDataLst>
          </p:nvPr>
        </p:nvSpPr>
        <p:spPr bwMode="gray">
          <a:xfrm>
            <a:off x="626400" y="1450256"/>
            <a:ext cx="8208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 bwMode="gray">
          <a:xfrm>
            <a:off x="626400" y="3894656"/>
            <a:ext cx="8208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Rechteck 9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1"/>
            <a:ext cx="3219450" cy="141287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dtTextplatzhalter 13 Id5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364257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 hidden="1"/>
          <p:cNvSpPr/>
          <p:nvPr userDrawn="1">
            <p:custDataLst>
              <p:tags r:id="rId2"/>
            </p:custDataLst>
          </p:nvPr>
        </p:nvSpPr>
        <p:spPr bwMode="gray">
          <a:xfrm>
            <a:off x="605134" y="1414800"/>
            <a:ext cx="96480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 bwMode="gray">
          <a:xfrm>
            <a:off x="626400" y="1450258"/>
            <a:ext cx="4032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dtContent Placeholder 12 Id13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 bwMode="gray">
          <a:xfrm>
            <a:off x="4806000" y="1450258"/>
            <a:ext cx="4032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dtContent Placeholder 11 Id12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 bwMode="gray">
          <a:xfrm>
            <a:off x="626400" y="3894658"/>
            <a:ext cx="4032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cdtContent Placeholder 14 Id15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 bwMode="gray">
          <a:xfrm>
            <a:off x="4806000" y="3894658"/>
            <a:ext cx="4032000" cy="2304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7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4" name="Rechteck 13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1"/>
            <a:ext cx="3219450" cy="141287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cdtTextplatzhalter 13 Id5"/>
          <p:cNvSpPr>
            <a:spLocks noGrp="1"/>
          </p:cNvSpPr>
          <p:nvPr>
            <p:ph type="body" sz="quarter" idx="20" hasCustomPrompt="1"/>
            <p:custDataLst>
              <p:tags r:id="rId8"/>
            </p:custDataLst>
          </p:nvPr>
        </p:nvSpPr>
        <p:spPr bwMode="gray">
          <a:xfrm>
            <a:off x="10419751" y="1448331"/>
            <a:ext cx="1295999" cy="4752977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rgbClr val="879BAA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rgbClr val="641946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rgbClr val="879BAA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rgbClr val="641946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accent1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  <a:lvl7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7pPr>
            <a:lvl8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8pPr>
            <a:lvl9pPr marL="432000" indent="-144000"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noProof="0" dirty="0" smtClean="0"/>
              <a:t>Click to edit the navigation text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308195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/>
          <p:cNvSpPr/>
          <p:nvPr userDrawn="1"/>
        </p:nvSpPr>
        <p:spPr bwMode="auto">
          <a:xfrm>
            <a:off x="122511" y="5877272"/>
            <a:ext cx="12025336" cy="828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endParaRPr lang="en-US" sz="1800" b="0" i="0" u="none" baseline="0" dirty="0" smtClean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48464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2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hteck 33" hidden="1"/>
          <p:cNvSpPr/>
          <p:nvPr userDrawn="1">
            <p:custDataLst>
              <p:tags r:id="rId3"/>
            </p:custDataLst>
          </p:nvPr>
        </p:nvSpPr>
        <p:spPr bwMode="gray">
          <a:xfrm>
            <a:off x="3175" y="-1"/>
            <a:ext cx="12196800" cy="68548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5" name="Freeform 37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12199214" cy="6854825"/>
          </a:xfrm>
          <a:custGeom>
            <a:avLst/>
            <a:gdLst>
              <a:gd name="connsiteX0" fmla="*/ 9555163 w 12199214"/>
              <a:gd name="connsiteY0" fmla="*/ 323850 h 6854825"/>
              <a:gd name="connsiteX1" fmla="*/ 9555163 w 12199214"/>
              <a:gd name="connsiteY1" fmla="*/ 1238250 h 6854825"/>
              <a:gd name="connsiteX2" fmla="*/ 11714163 w 12199214"/>
              <a:gd name="connsiteY2" fmla="*/ 1238250 h 6854825"/>
              <a:gd name="connsiteX3" fmla="*/ 11714163 w 12199214"/>
              <a:gd name="connsiteY3" fmla="*/ 323850 h 6854825"/>
              <a:gd name="connsiteX4" fmla="*/ 0 w 12199214"/>
              <a:gd name="connsiteY4" fmla="*/ 0 h 6854825"/>
              <a:gd name="connsiteX5" fmla="*/ 12199214 w 12199214"/>
              <a:gd name="connsiteY5" fmla="*/ 0 h 6854825"/>
              <a:gd name="connsiteX6" fmla="*/ 12199214 w 12199214"/>
              <a:gd name="connsiteY6" fmla="*/ 6854825 h 6854825"/>
              <a:gd name="connsiteX7" fmla="*/ 0 w 12199214"/>
              <a:gd name="connsiteY7" fmla="*/ 6854825 h 68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4" h="6854825">
                <a:moveTo>
                  <a:pt x="9555163" y="323850"/>
                </a:moveTo>
                <a:lnTo>
                  <a:pt x="9555163" y="1238250"/>
                </a:lnTo>
                <a:lnTo>
                  <a:pt x="11714163" y="1238250"/>
                </a:lnTo>
                <a:lnTo>
                  <a:pt x="11714163" y="323850"/>
                </a:lnTo>
                <a:close/>
                <a:moveTo>
                  <a:pt x="0" y="0"/>
                </a:moveTo>
                <a:lnTo>
                  <a:pt x="12199214" y="0"/>
                </a:lnTo>
                <a:lnTo>
                  <a:pt x="12199214" y="6854825"/>
                </a:lnTo>
                <a:lnTo>
                  <a:pt x="0" y="6854825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square" tIns="2952000">
            <a:noAutofit/>
          </a:bodyPr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cdtText Box 101 Id11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grpSp>
        <p:nvGrpSpPr>
          <p:cNvPr id="58" name="Group 33"/>
          <p:cNvGrpSpPr>
            <a:grpSpLocks noChangeAspect="1"/>
          </p:cNvGrpSpPr>
          <p:nvPr userDrawn="1"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67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6" name="Titel 2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 bwMode="gray">
          <a:xfrm>
            <a:off x="626567" y="4538103"/>
            <a:ext cx="6480496" cy="1663205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21927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7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dtText Placeholder 12 Id13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 bwMode="gray">
          <a:xfrm>
            <a:off x="4658996" y="1449308"/>
            <a:ext cx="7539354" cy="4752000"/>
          </a:xfrm>
          <a:solidFill>
            <a:srgbClr val="D7D7CD"/>
          </a:solidFill>
        </p:spPr>
        <p:txBody>
          <a:bodyPr lIns="252000" tIns="144000" rIns="4824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/>
            <a:r>
              <a:rPr lang="en-US" dirty="0" smtClean="0"/>
              <a:t>Click to edit the toc / contact</a:t>
            </a:r>
          </a:p>
          <a:p>
            <a:pPr lvl="1"/>
            <a:r>
              <a:rPr lang="en-US" dirty="0" smtClean="0"/>
              <a:t>chapter</a:t>
            </a:r>
          </a:p>
          <a:p>
            <a:pPr lvl="2"/>
            <a:r>
              <a:rPr lang="en-US" dirty="0" smtClean="0"/>
              <a:t>active chapter</a:t>
            </a:r>
          </a:p>
          <a:p>
            <a:pPr lvl="3"/>
            <a:r>
              <a:rPr lang="en-US" dirty="0" smtClean="0"/>
              <a:t>subchapter</a:t>
            </a:r>
          </a:p>
          <a:p>
            <a:pPr lvl="4"/>
            <a:r>
              <a:rPr lang="en-US" dirty="0" smtClean="0"/>
              <a:t>active subchapter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0" y="1449308"/>
            <a:ext cx="4514400" cy="4752000"/>
          </a:xfrm>
          <a:noFill/>
        </p:spPr>
        <p:txBody>
          <a:bodyPr tIns="1800000"/>
          <a:lstStyle>
            <a:lvl1pPr algn="ctr">
              <a:defRPr/>
            </a:lvl1pPr>
          </a:lstStyle>
          <a:p>
            <a:r>
              <a:rPr lang="fr-FR" dirty="0" smtClean="0"/>
              <a:t>Insert key </a:t>
            </a:r>
            <a:r>
              <a:rPr lang="fr-FR" dirty="0" err="1" smtClean="0"/>
              <a:t>visual</a:t>
            </a:r>
            <a:endParaRPr lang="fr-FR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hteck 12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2"/>
            <a:ext cx="3219450" cy="140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6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1432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hteck 12" hidden="1"/>
          <p:cNvSpPr/>
          <p:nvPr userDrawn="1">
            <p:custDataLst>
              <p:tags r:id="rId4"/>
            </p:custDataLst>
          </p:nvPr>
        </p:nvSpPr>
        <p:spPr bwMode="gray">
          <a:xfrm>
            <a:off x="8978900" y="-2"/>
            <a:ext cx="3219450" cy="140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98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colo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 userDrawn="1"/>
        </p:nvSpPr>
        <p:spPr bwMode="auto">
          <a:xfrm>
            <a:off x="122511" y="5877272"/>
            <a:ext cx="12025336" cy="828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endParaRPr lang="en-US" sz="1800" b="0" i="0" u="none" baseline="0" dirty="0" smtClean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19677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6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hteck 35" hidden="1"/>
          <p:cNvSpPr/>
          <p:nvPr userDrawn="1">
            <p:custDataLst>
              <p:tags r:id="rId3"/>
            </p:custDataLst>
          </p:nvPr>
        </p:nvSpPr>
        <p:spPr bwMode="gray">
          <a:xfrm>
            <a:off x="3175" y="-1"/>
            <a:ext cx="12196800" cy="68548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hteck 1"/>
          <p:cNvSpPr/>
          <p:nvPr userDrawn="1"/>
        </p:nvSpPr>
        <p:spPr bwMode="gray">
          <a:xfrm>
            <a:off x="0" y="0"/>
            <a:ext cx="1219835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 dirty="0" err="1" smtClean="0">
              <a:solidFill>
                <a:schemeClr val="tx1"/>
              </a:solidFill>
            </a:endParaRPr>
          </a:p>
        </p:txBody>
      </p:sp>
      <p:sp>
        <p:nvSpPr>
          <p:cNvPr id="32" name="Rechteck 31" hidden="1"/>
          <p:cNvSpPr/>
          <p:nvPr userDrawn="1">
            <p:custDataLst>
              <p:tags r:id="rId4"/>
            </p:custDataLst>
          </p:nvPr>
        </p:nvSpPr>
        <p:spPr bwMode="gray">
          <a:xfrm>
            <a:off x="627062" y="1557338"/>
            <a:ext cx="11087338" cy="467426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6" name="Rechteck 55" hidden="1"/>
          <p:cNvSpPr/>
          <p:nvPr userDrawn="1">
            <p:custDataLst>
              <p:tags r:id="rId5"/>
            </p:custDataLst>
          </p:nvPr>
        </p:nvSpPr>
        <p:spPr bwMode="gray">
          <a:xfrm>
            <a:off x="627062" y="333375"/>
            <a:ext cx="8762501" cy="12239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dtText Box 101 Id11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grpSp>
        <p:nvGrpSpPr>
          <p:cNvPr id="67" name="Group 33"/>
          <p:cNvGrpSpPr>
            <a:grpSpLocks noChangeAspect="1"/>
          </p:cNvGrpSpPr>
          <p:nvPr userDrawn="1"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68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7" name="Titel 2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 bwMode="gray">
          <a:xfrm>
            <a:off x="626567" y="4538103"/>
            <a:ext cx="6480496" cy="1663205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23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Dynamic 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603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 userDrawn="1"/>
        </p:nvSpPr>
        <p:spPr bwMode="gray">
          <a:xfrm>
            <a:off x="0" y="3175"/>
            <a:ext cx="12198350" cy="6854825"/>
          </a:xfrm>
          <a:prstGeom prst="rect">
            <a:avLst/>
          </a:prstGeo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  <a:extLst/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</a:pPr>
            <a:endParaRPr lang="en-US" sz="4400" b="1" dirty="0" err="1" smtClean="0">
              <a:solidFill>
                <a:srgbClr val="FFFFFF"/>
              </a:solidFill>
              <a:ea typeface="+mj-ea"/>
              <a:cs typeface="Arial" pitchFamily="34" charset="0"/>
            </a:endParaRPr>
          </a:p>
        </p:txBody>
      </p:sp>
      <p:sp>
        <p:nvSpPr>
          <p:cNvPr id="32" name="Rechteck 31" hidden="1"/>
          <p:cNvSpPr/>
          <p:nvPr userDrawn="1">
            <p:custDataLst>
              <p:tags r:id="rId3"/>
            </p:custDataLst>
          </p:nvPr>
        </p:nvSpPr>
        <p:spPr bwMode="gray">
          <a:xfrm>
            <a:off x="627062" y="1557338"/>
            <a:ext cx="11087338" cy="467426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6" name="Rechteck 55" hidden="1"/>
          <p:cNvSpPr/>
          <p:nvPr userDrawn="1">
            <p:custDataLst>
              <p:tags r:id="rId4"/>
            </p:custDataLst>
          </p:nvPr>
        </p:nvSpPr>
        <p:spPr bwMode="gray">
          <a:xfrm>
            <a:off x="627062" y="333375"/>
            <a:ext cx="8762501" cy="12239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dtText Box 101 Id1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grpSp>
        <p:nvGrpSpPr>
          <p:cNvPr id="9" name="Group 33"/>
          <p:cNvGrpSpPr>
            <a:grpSpLocks noChangeAspect="1"/>
          </p:cNvGrpSpPr>
          <p:nvPr userDrawn="1"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10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3" name="Gruppieren 62"/>
          <p:cNvGrpSpPr/>
          <p:nvPr userDrawn="1"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64" name="Gerade Verbindung 63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6" name="Titel 2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 bwMode="gray">
          <a:xfrm>
            <a:off x="626567" y="4538103"/>
            <a:ext cx="6480496" cy="166320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54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Blu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64493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4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hteck 61"/>
          <p:cNvSpPr/>
          <p:nvPr userDrawn="1"/>
        </p:nvSpPr>
        <p:spPr bwMode="gray">
          <a:xfrm>
            <a:off x="0" y="3175"/>
            <a:ext cx="12198350" cy="6854825"/>
          </a:xfrm>
          <a:prstGeom prst="rect">
            <a:avLst/>
          </a:prstGeom>
          <a:solidFill>
            <a:srgbClr val="50BED7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</a:pPr>
            <a:endParaRPr lang="en-US" sz="4400" b="1" dirty="0" err="1" smtClean="0">
              <a:solidFill>
                <a:srgbClr val="FFFFFF"/>
              </a:solidFill>
              <a:ea typeface="+mj-ea"/>
              <a:cs typeface="Arial" pitchFamily="34" charset="0"/>
            </a:endParaRPr>
          </a:p>
        </p:txBody>
      </p:sp>
      <p:sp>
        <p:nvSpPr>
          <p:cNvPr id="32" name="Rechteck 31" hidden="1"/>
          <p:cNvSpPr/>
          <p:nvPr userDrawn="1">
            <p:custDataLst>
              <p:tags r:id="rId3"/>
            </p:custDataLst>
          </p:nvPr>
        </p:nvSpPr>
        <p:spPr bwMode="gray">
          <a:xfrm>
            <a:off x="627062" y="1557338"/>
            <a:ext cx="11087338" cy="467426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6" name="Rechteck 55" hidden="1"/>
          <p:cNvSpPr/>
          <p:nvPr userDrawn="1">
            <p:custDataLst>
              <p:tags r:id="rId4"/>
            </p:custDataLst>
          </p:nvPr>
        </p:nvSpPr>
        <p:spPr bwMode="gray">
          <a:xfrm>
            <a:off x="627062" y="333375"/>
            <a:ext cx="8762501" cy="12239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dtText Box 101 Id1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grpSp>
        <p:nvGrpSpPr>
          <p:cNvPr id="9" name="Group 33"/>
          <p:cNvGrpSpPr>
            <a:grpSpLocks noChangeAspect="1"/>
          </p:cNvGrpSpPr>
          <p:nvPr userDrawn="1"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10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4" name="Gruppieren 63"/>
          <p:cNvGrpSpPr/>
          <p:nvPr userDrawn="1"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65" name="Gerade Verbindung 64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Titel 2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 bwMode="gray">
          <a:xfrm>
            <a:off x="626567" y="4538103"/>
            <a:ext cx="6480496" cy="166320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90000" rIns="216000" bIns="216000" numCol="1" anchor="b" anchorCtr="0" compatLnSpc="1">
            <a:prstTxWarp prst="textNoShape">
              <a:avLst/>
            </a:prstTxWarp>
            <a:spAutoFit/>
          </a:bodyPr>
          <a:lstStyle>
            <a:lvl1pPr>
              <a:defRPr lang="de-DE" sz="440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accent1"/>
              </a:buClr>
              <a:buFont typeface="Arial" pitchFamily="34" charset="0"/>
              <a:buNone/>
              <a:tabLst/>
            </a:pPr>
            <a:r>
              <a:rPr lang="en-US" dirty="0" smtClean="0"/>
              <a:t>Click here</a:t>
            </a:r>
            <a:br>
              <a:rPr lang="en-US" dirty="0" smtClean="0"/>
            </a:br>
            <a:r>
              <a:rPr lang="en-US" dirty="0" smtClean="0"/>
              <a:t>to 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03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84757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3"/>
            </p:custDataLst>
          </p:nvPr>
        </p:nvSpPr>
        <p:spPr bwMode="gray">
          <a:xfrm>
            <a:off x="0" y="0"/>
            <a:ext cx="12196800" cy="62208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0" y="1449308"/>
            <a:ext cx="4514400" cy="4752000"/>
          </a:xfrm>
          <a:noFill/>
        </p:spPr>
        <p:txBody>
          <a:bodyPr tIns="1800000"/>
          <a:lstStyle>
            <a:lvl1pPr algn="ctr">
              <a:defRPr/>
            </a:lvl1pPr>
          </a:lstStyle>
          <a:p>
            <a:r>
              <a:rPr lang="fr-FR" dirty="0" smtClean="0"/>
              <a:t>Insert key </a:t>
            </a:r>
            <a:r>
              <a:rPr lang="fr-FR" dirty="0" err="1" smtClean="0"/>
              <a:t>visual</a:t>
            </a:r>
            <a:endParaRPr lang="fr-FR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4659015" y="1448780"/>
            <a:ext cx="7539335" cy="4752528"/>
          </a:xfrm>
          <a:prstGeom prst="rect">
            <a:avLst/>
          </a:prstGeom>
          <a:solidFill>
            <a:srgbClr val="D7D7CD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charset="0"/>
              <a:buNone/>
            </a:pPr>
            <a:endParaRPr lang="en-US" sz="1800" b="0" i="0" u="none" baseline="0" dirty="0" smtClean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90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preserve="1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499562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think-cell Folie" r:id="rId9" imgW="270" imgH="270" progId="TCLayout.ActiveDocument.1">
                  <p:embed/>
                </p:oleObj>
              </mc:Choice>
              <mc:Fallback>
                <p:oleObj name="think-cell Foli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4"/>
            </p:custDataLst>
          </p:nvPr>
        </p:nvSpPr>
        <p:spPr bwMode="gray">
          <a:xfrm>
            <a:off x="605134" y="1414800"/>
            <a:ext cx="11569736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cdtText Placeholder 12 Id13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 bwMode="gray">
          <a:xfrm>
            <a:off x="626400" y="1449308"/>
            <a:ext cx="3887914" cy="4752000"/>
          </a:xfrm>
        </p:spPr>
        <p:txBody>
          <a:bodyPr/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dtTextplatzhalter 12 Id5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 bwMode="gray">
          <a:xfrm>
            <a:off x="4658995" y="1449308"/>
            <a:ext cx="7539355" cy="4752000"/>
          </a:xfrm>
          <a:solidFill>
            <a:srgbClr val="D7D7CD"/>
          </a:solidFill>
        </p:spPr>
        <p:txBody>
          <a:bodyPr lIns="252000" tIns="144000" rIns="4824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/>
            <a:r>
              <a:rPr lang="en-US" dirty="0" smtClean="0"/>
              <a:t>Click to edit the toc / contact</a:t>
            </a:r>
          </a:p>
          <a:p>
            <a:pPr lvl="1"/>
            <a:r>
              <a:rPr lang="en-US" dirty="0" smtClean="0"/>
              <a:t>chapter</a:t>
            </a:r>
          </a:p>
          <a:p>
            <a:pPr lvl="2"/>
            <a:r>
              <a:rPr lang="en-US" dirty="0" smtClean="0"/>
              <a:t>active chapter</a:t>
            </a:r>
          </a:p>
          <a:p>
            <a:pPr lvl="3"/>
            <a:r>
              <a:rPr lang="en-US" dirty="0" smtClean="0"/>
              <a:t>subchapter</a:t>
            </a:r>
          </a:p>
          <a:p>
            <a:pPr lvl="4"/>
            <a:r>
              <a:rPr lang="en-US" dirty="0" smtClean="0"/>
              <a:t>active subchapter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9" name="Rechteck 8" hidden="1"/>
          <p:cNvSpPr/>
          <p:nvPr userDrawn="1">
            <p:custDataLst>
              <p:tags r:id="rId7"/>
            </p:custDataLst>
          </p:nvPr>
        </p:nvSpPr>
        <p:spPr bwMode="gray">
          <a:xfrm>
            <a:off x="8978900" y="-2"/>
            <a:ext cx="3219450" cy="140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39487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90428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7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 userDrawn="1">
            <p:custDataLst>
              <p:tags r:id="rId4"/>
            </p:custDataLst>
          </p:nvPr>
        </p:nvSpPr>
        <p:spPr bwMode="gray">
          <a:xfrm>
            <a:off x="0" y="1414800"/>
            <a:ext cx="12196800" cy="48060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de-DE" smtClean="0"/>
              <a:t>XX.XX.20XX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hteck 6" hidden="1"/>
          <p:cNvSpPr/>
          <p:nvPr userDrawn="1">
            <p:custDataLst>
              <p:tags r:id="rId5"/>
            </p:custDataLst>
          </p:nvPr>
        </p:nvSpPr>
        <p:spPr bwMode="gray">
          <a:xfrm>
            <a:off x="8978900" y="-1"/>
            <a:ext cx="3219450" cy="14128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</p:spTree>
    <p:custDataLst>
      <p:custData r:id="rId2"/>
    </p:custDataLst>
    <p:extLst>
      <p:ext uri="{BB962C8B-B14F-4D97-AF65-F5344CB8AC3E}">
        <p14:creationId xmlns:p14="http://schemas.microsoft.com/office/powerpoint/2010/main" val="279809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7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2.xml"/><Relationship Id="rId42" Type="http://schemas.openxmlformats.org/officeDocument/2006/relationships/tags" Target="../tags/tag10.xml"/><Relationship Id="rId47" Type="http://schemas.openxmlformats.org/officeDocument/2006/relationships/tags" Target="../tags/tag15.xml"/><Relationship Id="rId50" Type="http://schemas.openxmlformats.org/officeDocument/2006/relationships/tags" Target="../tags/tag18.xml"/><Relationship Id="rId55" Type="http://schemas.openxmlformats.org/officeDocument/2006/relationships/tags" Target="../tags/tag23.xml"/><Relationship Id="rId63" Type="http://schemas.openxmlformats.org/officeDocument/2006/relationships/tags" Target="../tags/tag3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9.xml"/><Relationship Id="rId54" Type="http://schemas.openxmlformats.org/officeDocument/2006/relationships/tags" Target="../tags/tag22.xml"/><Relationship Id="rId62" Type="http://schemas.openxmlformats.org/officeDocument/2006/relationships/tags" Target="../tags/tag3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tags" Target="../tags/tag5.xml"/><Relationship Id="rId40" Type="http://schemas.openxmlformats.org/officeDocument/2006/relationships/tags" Target="../tags/tag8.xml"/><Relationship Id="rId45" Type="http://schemas.openxmlformats.org/officeDocument/2006/relationships/tags" Target="../tags/tag13.xml"/><Relationship Id="rId53" Type="http://schemas.openxmlformats.org/officeDocument/2006/relationships/tags" Target="../tags/tag21.xml"/><Relationship Id="rId58" Type="http://schemas.openxmlformats.org/officeDocument/2006/relationships/tags" Target="../tags/tag26.xml"/><Relationship Id="rId66" Type="http://schemas.openxmlformats.org/officeDocument/2006/relationships/image" Target="../media/image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4.xml"/><Relationship Id="rId49" Type="http://schemas.openxmlformats.org/officeDocument/2006/relationships/tags" Target="../tags/tag17.xml"/><Relationship Id="rId57" Type="http://schemas.openxmlformats.org/officeDocument/2006/relationships/tags" Target="../tags/tag25.xml"/><Relationship Id="rId61" Type="http://schemas.openxmlformats.org/officeDocument/2006/relationships/tags" Target="../tags/tag2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2.xml"/><Relationship Id="rId52" Type="http://schemas.openxmlformats.org/officeDocument/2006/relationships/tags" Target="../tags/tag20.xml"/><Relationship Id="rId60" Type="http://schemas.openxmlformats.org/officeDocument/2006/relationships/tags" Target="../tags/tag28.xml"/><Relationship Id="rId65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3.xml"/><Relationship Id="rId43" Type="http://schemas.openxmlformats.org/officeDocument/2006/relationships/tags" Target="../tags/tag11.xml"/><Relationship Id="rId48" Type="http://schemas.openxmlformats.org/officeDocument/2006/relationships/tags" Target="../tags/tag16.xml"/><Relationship Id="rId56" Type="http://schemas.openxmlformats.org/officeDocument/2006/relationships/tags" Target="../tags/tag24.xml"/><Relationship Id="rId64" Type="http://schemas.openxmlformats.org/officeDocument/2006/relationships/tags" Target="../tags/tag32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19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vmlDrawing" Target="../drawings/vmlDrawing1.vml"/><Relationship Id="rId38" Type="http://schemas.openxmlformats.org/officeDocument/2006/relationships/tags" Target="../tags/tag6.xml"/><Relationship Id="rId46" Type="http://schemas.openxmlformats.org/officeDocument/2006/relationships/tags" Target="../tags/tag14.xml"/><Relationship Id="rId59" Type="http://schemas.openxmlformats.org/officeDocument/2006/relationships/tags" Target="../tags/tag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4040687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think-cell Folie" r:id="rId65" imgW="270" imgH="270" progId="TCLayout.ActiveDocument.1">
                  <p:embed/>
                </p:oleObj>
              </mc:Choice>
              <mc:Fallback>
                <p:oleObj name="think-cell Folie" r:id="rId6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35"/>
            </p:custDataLst>
          </p:nvPr>
        </p:nvSpPr>
        <p:spPr bwMode="gray">
          <a:xfrm>
            <a:off x="626567" y="440748"/>
            <a:ext cx="8207337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</p:txBody>
      </p:sp>
      <p:sp>
        <p:nvSpPr>
          <p:cNvPr id="3079" name="cdtRectangle 116 Id3079"/>
          <p:cNvSpPr>
            <a:spLocks noGrp="1" noChangeArrowheads="1"/>
          </p:cNvSpPr>
          <p:nvPr>
            <p:ph type="body" idx="1"/>
            <p:custDataLst>
              <p:tags r:id="rId36"/>
            </p:custDataLst>
          </p:nvPr>
        </p:nvSpPr>
        <p:spPr bwMode="gray">
          <a:xfrm>
            <a:off x="626399" y="1449308"/>
            <a:ext cx="11087763" cy="47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6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</a:p>
        </p:txBody>
      </p:sp>
      <p:cxnSp>
        <p:nvCxnSpPr>
          <p:cNvPr id="3072" name="cdtMasterTags_CL1 Id3072"/>
          <p:cNvCxnSpPr/>
          <p:nvPr>
            <p:custDataLst>
              <p:tags r:id="rId37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2 Id3073"/>
          <p:cNvCxnSpPr/>
          <p:nvPr>
            <p:custDataLst>
              <p:tags r:id="rId38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3 Id3074"/>
          <p:cNvCxnSpPr/>
          <p:nvPr>
            <p:custDataLst>
              <p:tags r:id="rId39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4 Id3075"/>
          <p:cNvCxnSpPr/>
          <p:nvPr>
            <p:custDataLst>
              <p:tags r:id="rId40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5 Id3076"/>
          <p:cNvCxnSpPr/>
          <p:nvPr>
            <p:custDataLst>
              <p:tags r:id="rId41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_CL6 Id3077"/>
          <p:cNvCxnSpPr/>
          <p:nvPr>
            <p:custDataLst>
              <p:tags r:id="rId42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cdtMasterTags_CL7 Id3080"/>
          <p:cNvCxnSpPr/>
          <p:nvPr>
            <p:custDataLst>
              <p:tags r:id="rId43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cdtMasterTags_CL8 Id3081"/>
          <p:cNvCxnSpPr/>
          <p:nvPr>
            <p:custDataLst>
              <p:tags r:id="rId44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cdtMasterTags_CL9 Id3082"/>
          <p:cNvCxnSpPr/>
          <p:nvPr>
            <p:custDataLst>
              <p:tags r:id="rId45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cdtMasterTags_CL10 Id3083"/>
          <p:cNvCxnSpPr/>
          <p:nvPr>
            <p:custDataLst>
              <p:tags r:id="rId46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cdtMasterTags_CL11 Id3084"/>
          <p:cNvCxnSpPr/>
          <p:nvPr>
            <p:custDataLst>
              <p:tags r:id="rId47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cdtMasterTags_CL12 Id3085"/>
          <p:cNvCxnSpPr/>
          <p:nvPr>
            <p:custDataLst>
              <p:tags r:id="rId48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cdtMasterTags_CL13 Id3086"/>
          <p:cNvCxnSpPr/>
          <p:nvPr>
            <p:custDataLst>
              <p:tags r:id="rId49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cdtMasterTags_CL14 Id3087"/>
          <p:cNvCxnSpPr/>
          <p:nvPr>
            <p:custDataLst>
              <p:tags r:id="rId50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cdtMasterTags_CL15 Id3088"/>
          <p:cNvCxnSpPr/>
          <p:nvPr>
            <p:custDataLst>
              <p:tags r:id="rId51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cdtMasterTags_CL16 Id3089"/>
          <p:cNvCxnSpPr/>
          <p:nvPr>
            <p:custDataLst>
              <p:tags r:id="rId52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cdtMasterTags_CL17 Id3090"/>
          <p:cNvCxnSpPr/>
          <p:nvPr>
            <p:custDataLst>
              <p:tags r:id="rId53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cdtMasterTags_CL18 Id3091"/>
          <p:cNvCxnSpPr/>
          <p:nvPr>
            <p:custDataLst>
              <p:tags r:id="rId54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cdtMasterTags_CL19 Id3092"/>
          <p:cNvCxnSpPr/>
          <p:nvPr>
            <p:custDataLst>
              <p:tags r:id="rId55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3" name="cdtMasterTags_CL20 Id3093"/>
          <p:cNvCxnSpPr/>
          <p:nvPr>
            <p:custDataLst>
              <p:tags r:id="rId56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4" name="cdtMasterTags_CL21 Id3094"/>
          <p:cNvCxnSpPr/>
          <p:nvPr>
            <p:custDataLst>
              <p:tags r:id="rId57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5" name="cdtMasterTags_CL22 Id3095"/>
          <p:cNvCxnSpPr/>
          <p:nvPr>
            <p:custDataLst>
              <p:tags r:id="rId58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cdtMasterTags"/>
          <p:cNvCxnSpPr/>
          <p:nvPr>
            <p:custDataLst>
              <p:tags r:id="rId59"/>
            </p:custDataLst>
          </p:nvPr>
        </p:nvCxnSpPr>
        <p:spPr bwMode="gray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cdtText Box 133 Id1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gray">
          <a:xfrm>
            <a:off x="0" y="6165850"/>
            <a:ext cx="12198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26400" tIns="144000" rIns="3211200" bIns="0" anchor="ctr"/>
          <a:lstStyle/>
          <a:p>
            <a:r>
              <a:rPr lang="ru-RU" sz="1000" b="1" dirty="0" smtClean="0">
                <a:solidFill>
                  <a:srgbClr val="879BAA"/>
                </a:solidFill>
              </a:rPr>
              <a:t>Без ограничений </a:t>
            </a:r>
            <a:r>
              <a:rPr lang="en-US" sz="1000" b="1" dirty="0" smtClean="0">
                <a:solidFill>
                  <a:srgbClr val="879BAA"/>
                </a:solidFill>
              </a:rPr>
              <a:t> © Siemens AG 201</a:t>
            </a:r>
            <a:r>
              <a:rPr lang="ru-RU" sz="1000" b="1" dirty="0" smtClean="0">
                <a:solidFill>
                  <a:srgbClr val="879BAA"/>
                </a:solidFill>
              </a:rPr>
              <a:t>8</a:t>
            </a:r>
            <a:endParaRPr lang="en-US" sz="1000" b="1" dirty="0">
              <a:solidFill>
                <a:srgbClr val="879BAA"/>
              </a:solidFill>
            </a:endParaRPr>
          </a:p>
        </p:txBody>
      </p:sp>
      <p:sp>
        <p:nvSpPr>
          <p:cNvPr id="66" name="p4pp footer - cdtTextBox 13 Id19" hidden="1"/>
          <p:cNvSpPr txBox="1"/>
          <p:nvPr>
            <p:custDataLst>
              <p:tags r:id="rId61"/>
            </p:custDataLst>
          </p:nvPr>
        </p:nvSpPr>
        <p:spPr bwMode="gray">
          <a:xfrm>
            <a:off x="3787765" y="6597650"/>
            <a:ext cx="8410584" cy="260350"/>
          </a:xfrm>
          <a:prstGeom prst="rect">
            <a:avLst/>
          </a:prstGeom>
          <a:noFill/>
        </p:spPr>
        <p:txBody>
          <a:bodyPr wrap="square" lIns="0" tIns="0" rIns="482400" bIns="115200" rtlCol="0">
            <a:no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rgbClr val="000000"/>
                </a:solidFill>
              </a:rPr>
              <a:t>Author / Department</a:t>
            </a:r>
          </a:p>
        </p:txBody>
      </p:sp>
      <p:sp>
        <p:nvSpPr>
          <p:cNvPr id="64" name="p4pp date - cdtTextBox 12 Id17" hidden="1"/>
          <p:cNvSpPr txBox="1"/>
          <p:nvPr>
            <p:custDataLst>
              <p:tags r:id="rId62"/>
            </p:custDataLst>
          </p:nvPr>
        </p:nvSpPr>
        <p:spPr bwMode="gray">
          <a:xfrm>
            <a:off x="0" y="6597650"/>
            <a:ext cx="3932230" cy="260350"/>
          </a:xfrm>
          <a:prstGeom prst="rect">
            <a:avLst/>
          </a:prstGeom>
          <a:noFill/>
        </p:spPr>
        <p:txBody>
          <a:bodyPr wrap="square" lIns="1908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rgbClr val="000000"/>
                </a:solidFill>
              </a:rPr>
              <a:t>XX.XX.20XX</a:t>
            </a:r>
          </a:p>
        </p:txBody>
      </p:sp>
      <p:sp>
        <p:nvSpPr>
          <p:cNvPr id="65" name="p4pp page - cdtTextBox 11 Id18" hidden="1"/>
          <p:cNvSpPr txBox="1"/>
          <p:nvPr>
            <p:custDataLst>
              <p:tags r:id="rId63"/>
            </p:custDataLst>
          </p:nvPr>
        </p:nvSpPr>
        <p:spPr bwMode="gray">
          <a:xfrm>
            <a:off x="0" y="6597650"/>
            <a:ext cx="1765285" cy="260350"/>
          </a:xfrm>
          <a:prstGeom prst="rect">
            <a:avLst/>
          </a:prstGeom>
          <a:noFill/>
        </p:spPr>
        <p:txBody>
          <a:bodyPr wrap="square" lIns="626400" tIns="0" rIns="0" bIns="115200" rtlCol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rgbClr val="000000"/>
                </a:solidFill>
              </a:rPr>
              <a:t>Page </a:t>
            </a:r>
            <a:fld id="{91E7552C-A157-4A4F-8E99-698C0325FC94}" type="slidenum">
              <a:rPr lang="en-US" sz="1000" noProof="0" smtClean="0">
                <a:solidFill>
                  <a:srgbClr val="000000"/>
                </a:solidFill>
              </a:rPr>
              <a:pPr>
                <a:lnSpc>
                  <a:spcPct val="110000"/>
                </a:lnSpc>
                <a:spcBef>
                  <a:spcPts val="0"/>
                </a:spcBef>
              </a:pPr>
              <a:t>‹#›</a:t>
            </a:fld>
            <a:endParaRPr lang="en-US" sz="1000" noProof="0" dirty="0" smtClean="0">
              <a:solidFill>
                <a:srgbClr val="000000"/>
              </a:solidFill>
            </a:endParaRPr>
          </a:p>
        </p:txBody>
      </p:sp>
      <p:sp>
        <p:nvSpPr>
          <p:cNvPr id="7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787200" y="6598800"/>
            <a:ext cx="8409600" cy="259200"/>
          </a:xfrm>
          <a:prstGeom prst="rect">
            <a:avLst/>
          </a:prstGeom>
        </p:spPr>
        <p:txBody>
          <a:bodyPr vert="horz" lIns="0" tIns="0" rIns="482400" bIns="115200" rtlCol="0" anchor="ctr"/>
          <a:lstStyle>
            <a:lvl1pPr algn="r">
              <a:defRPr lang="en-US" sz="100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Motion Control Services | Drive Service 'Extended Exchange'</a:t>
            </a:r>
            <a:endParaRPr lang="de-DE" dirty="0"/>
          </a:p>
        </p:txBody>
      </p:sp>
      <p:sp>
        <p:nvSpPr>
          <p:cNvPr id="74" name="date"/>
          <p:cNvSpPr>
            <a:spLocks noGrp="1"/>
          </p:cNvSpPr>
          <p:nvPr>
            <p:ph type="dt" sz="half" idx="2"/>
          </p:nvPr>
        </p:nvSpPr>
        <p:spPr bwMode="gray">
          <a:xfrm>
            <a:off x="0" y="6598800"/>
            <a:ext cx="3931200" cy="259200"/>
          </a:xfrm>
          <a:prstGeom prst="rect">
            <a:avLst/>
          </a:prstGeom>
        </p:spPr>
        <p:txBody>
          <a:bodyPr vert="horz" lIns="1908000" tIns="0" rIns="0" bIns="115200" rtlCol="0" anchor="t" anchorCtr="0"/>
          <a:lstStyle>
            <a:lvl1pPr>
              <a:defRPr lang="de-DE" sz="1000" smtClean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26</a:t>
            </a:r>
            <a:r>
              <a:rPr lang="en-US" dirty="0" smtClean="0"/>
              <a:t>.</a:t>
            </a:r>
            <a:r>
              <a:rPr lang="ru-RU" dirty="0" smtClean="0"/>
              <a:t>09</a:t>
            </a:r>
            <a:r>
              <a:rPr lang="en-US" dirty="0" smtClean="0"/>
              <a:t>.2018</a:t>
            </a:r>
            <a:endParaRPr lang="en-US" dirty="0"/>
          </a:p>
        </p:txBody>
      </p:sp>
      <p:sp>
        <p:nvSpPr>
          <p:cNvPr id="73" name="page"/>
          <p:cNvSpPr>
            <a:spLocks noGrp="1"/>
          </p:cNvSpPr>
          <p:nvPr>
            <p:ph type="sldNum" sz="quarter" idx="12"/>
          </p:nvPr>
        </p:nvSpPr>
        <p:spPr bwMode="gray">
          <a:xfrm>
            <a:off x="0" y="6598800"/>
            <a:ext cx="1764000" cy="259200"/>
          </a:xfrm>
          <a:prstGeom prst="rect">
            <a:avLst/>
          </a:prstGeom>
        </p:spPr>
        <p:txBody>
          <a:bodyPr vert="horz" lIns="626400" tIns="0" rIns="0" bIns="115200" rtlCol="0" anchor="t" anchorCtr="0"/>
          <a:lstStyle>
            <a:lvl1pPr>
              <a:defRPr lang="en-US" sz="1000" b="0" smtClean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</a:t>
            </a:r>
            <a:fld id="{99E26495-FA13-4534-B451-FB78AC0E31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empower - DO NOT DELETE!!!" hidden="1"/>
          <p:cNvSpPr/>
          <p:nvPr>
            <p:custDataLst>
              <p:tags r:id="rId64"/>
            </p:custDataLst>
          </p:nvPr>
        </p:nvSpPr>
        <p:spPr bwMode="gray">
          <a:xfrm>
            <a:off x="0" y="0"/>
            <a:ext cx="0" cy="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9" name="Group 33"/>
          <p:cNvGrpSpPr>
            <a:grpSpLocks noChangeAspect="1"/>
          </p:cNvGrpSpPr>
          <p:nvPr/>
        </p:nvGrpSpPr>
        <p:grpSpPr bwMode="gray">
          <a:xfrm>
            <a:off x="9555163" y="323850"/>
            <a:ext cx="2159000" cy="914400"/>
            <a:chOff x="6019" y="204"/>
            <a:chExt cx="1360" cy="576"/>
          </a:xfrm>
        </p:grpSpPr>
        <p:sp>
          <p:nvSpPr>
            <p:cNvPr id="80" name="AutoShape 32"/>
            <p:cNvSpPr>
              <a:spLocks noChangeAspect="1" noChangeArrowheads="1" noTextEdit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Rectangle 34"/>
            <p:cNvSpPr>
              <a:spLocks noChangeArrowheads="1"/>
            </p:cNvSpPr>
            <p:nvPr userDrawn="1"/>
          </p:nvSpPr>
          <p:spPr bwMode="gray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gray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gray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gray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gray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gray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40"/>
            <p:cNvSpPr>
              <a:spLocks/>
            </p:cNvSpPr>
            <p:nvPr userDrawn="1"/>
          </p:nvSpPr>
          <p:spPr bwMode="gray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41"/>
            <p:cNvSpPr>
              <a:spLocks/>
            </p:cNvSpPr>
            <p:nvPr userDrawn="1"/>
          </p:nvSpPr>
          <p:spPr bwMode="gray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gray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43"/>
            <p:cNvSpPr>
              <a:spLocks/>
            </p:cNvSpPr>
            <p:nvPr userDrawn="1"/>
          </p:nvSpPr>
          <p:spPr bwMode="gray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44"/>
            <p:cNvSpPr>
              <a:spLocks/>
            </p:cNvSpPr>
            <p:nvPr userDrawn="1"/>
          </p:nvSpPr>
          <p:spPr bwMode="gray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gray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gray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gray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48"/>
            <p:cNvSpPr>
              <a:spLocks/>
            </p:cNvSpPr>
            <p:nvPr userDrawn="1"/>
          </p:nvSpPr>
          <p:spPr bwMode="gray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49"/>
            <p:cNvSpPr>
              <a:spLocks/>
            </p:cNvSpPr>
            <p:nvPr userDrawn="1"/>
          </p:nvSpPr>
          <p:spPr bwMode="gray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50"/>
            <p:cNvSpPr>
              <a:spLocks/>
            </p:cNvSpPr>
            <p:nvPr userDrawn="1"/>
          </p:nvSpPr>
          <p:spPr bwMode="gray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51"/>
            <p:cNvSpPr>
              <a:spLocks/>
            </p:cNvSpPr>
            <p:nvPr userDrawn="1"/>
          </p:nvSpPr>
          <p:spPr bwMode="gray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52"/>
            <p:cNvSpPr>
              <a:spLocks/>
            </p:cNvSpPr>
            <p:nvPr userDrawn="1"/>
          </p:nvSpPr>
          <p:spPr bwMode="gray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53"/>
            <p:cNvSpPr>
              <a:spLocks/>
            </p:cNvSpPr>
            <p:nvPr userDrawn="1"/>
          </p:nvSpPr>
          <p:spPr bwMode="gray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54"/>
            <p:cNvSpPr>
              <a:spLocks/>
            </p:cNvSpPr>
            <p:nvPr userDrawn="1"/>
          </p:nvSpPr>
          <p:spPr bwMode="gray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55"/>
            <p:cNvSpPr>
              <a:spLocks/>
            </p:cNvSpPr>
            <p:nvPr userDrawn="1"/>
          </p:nvSpPr>
          <p:spPr bwMode="gray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56"/>
            <p:cNvSpPr>
              <a:spLocks/>
            </p:cNvSpPr>
            <p:nvPr userDrawn="1"/>
          </p:nvSpPr>
          <p:spPr bwMode="gray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57"/>
            <p:cNvSpPr>
              <a:spLocks/>
            </p:cNvSpPr>
            <p:nvPr userDrawn="1"/>
          </p:nvSpPr>
          <p:spPr bwMode="gray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58"/>
            <p:cNvSpPr>
              <a:spLocks/>
            </p:cNvSpPr>
            <p:nvPr userDrawn="1"/>
          </p:nvSpPr>
          <p:spPr bwMode="gray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59"/>
            <p:cNvSpPr>
              <a:spLocks/>
            </p:cNvSpPr>
            <p:nvPr userDrawn="1"/>
          </p:nvSpPr>
          <p:spPr bwMode="gray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0" name="Gruppieren 129"/>
          <p:cNvGrpSpPr/>
          <p:nvPr/>
        </p:nvGrpSpPr>
        <p:grpSpPr bwMode="gray"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131" name="Gerade Verbindung 130"/>
            <p:cNvCxnSpPr/>
            <p:nvPr userDrawn="1"/>
          </p:nvCxnSpPr>
          <p:spPr bwMode="gray">
            <a:xfrm>
              <a:off x="626567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 userDrawn="1"/>
          </p:nvCxnSpPr>
          <p:spPr bwMode="gray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 userDrawn="1"/>
          </p:nvCxnSpPr>
          <p:spPr bwMode="gray">
            <a:xfrm>
              <a:off x="6243191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Gerade Verbindung 133"/>
            <p:cNvCxnSpPr/>
            <p:nvPr userDrawn="1"/>
          </p:nvCxnSpPr>
          <p:spPr bwMode="gray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Gerade Verbindung 134"/>
            <p:cNvCxnSpPr/>
            <p:nvPr userDrawn="1"/>
          </p:nvCxnSpPr>
          <p:spPr bwMode="gray">
            <a:xfrm>
              <a:off x="1171579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 userDrawn="1"/>
          </p:nvCxnSpPr>
          <p:spPr bwMode="gray">
            <a:xfrm rot="5400000">
              <a:off x="123228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 userDrawn="1"/>
          </p:nvCxnSpPr>
          <p:spPr bwMode="gray">
            <a:xfrm rot="5400000">
              <a:off x="123228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 userDrawn="1"/>
          </p:nvCxnSpPr>
          <p:spPr bwMode="gray">
            <a:xfrm rot="5400000">
              <a:off x="12322800" y="135145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 userDrawn="1"/>
          </p:nvCxnSpPr>
          <p:spPr bwMode="gray">
            <a:xfrm rot="5400000">
              <a:off x="12322800" y="36630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 userDrawn="1"/>
          </p:nvCxnSpPr>
          <p:spPr bwMode="gray">
            <a:xfrm rot="5400000">
              <a:off x="123228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 userDrawn="1"/>
          </p:nvCxnSpPr>
          <p:spPr bwMode="gray">
            <a:xfrm rot="5400000">
              <a:off x="123228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 userDrawn="1"/>
          </p:nvCxnSpPr>
          <p:spPr bwMode="gray">
            <a:xfrm>
              <a:off x="626567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 userDrawn="1"/>
          </p:nvCxnSpPr>
          <p:spPr bwMode="gray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Gerade Verbindung 143"/>
            <p:cNvCxnSpPr/>
            <p:nvPr userDrawn="1"/>
          </p:nvCxnSpPr>
          <p:spPr bwMode="gray">
            <a:xfrm>
              <a:off x="6243191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Gerade Verbindung 144"/>
            <p:cNvCxnSpPr/>
            <p:nvPr userDrawn="1"/>
          </p:nvCxnSpPr>
          <p:spPr bwMode="gray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 userDrawn="1"/>
          </p:nvCxnSpPr>
          <p:spPr bwMode="gray">
            <a:xfrm>
              <a:off x="1171579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 userDrawn="1"/>
          </p:nvCxnSpPr>
          <p:spPr bwMode="gray">
            <a:xfrm rot="5400000">
              <a:off x="-126000" y="24265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Gerade Verbindung 147"/>
            <p:cNvCxnSpPr/>
            <p:nvPr userDrawn="1"/>
          </p:nvCxnSpPr>
          <p:spPr bwMode="gray">
            <a:xfrm rot="5400000">
              <a:off x="-126000" y="9627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 userDrawn="1"/>
          </p:nvCxnSpPr>
          <p:spPr bwMode="gray">
            <a:xfrm rot="5400000">
              <a:off x="-126000" y="135878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 userDrawn="1"/>
          </p:nvCxnSpPr>
          <p:spPr bwMode="gray">
            <a:xfrm rot="5400000">
              <a:off x="-126000" y="366303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 userDrawn="1"/>
          </p:nvCxnSpPr>
          <p:spPr bwMode="gray">
            <a:xfrm rot="5400000">
              <a:off x="-126000" y="3807052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Gerade Verbindung 151"/>
            <p:cNvCxnSpPr/>
            <p:nvPr userDrawn="1"/>
          </p:nvCxnSpPr>
          <p:spPr bwMode="gray">
            <a:xfrm rot="5400000">
              <a:off x="-126000" y="611130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4010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  <p:sldLayoutId id="2147483746" r:id="rId26"/>
    <p:sldLayoutId id="2147483747" r:id="rId27"/>
    <p:sldLayoutId id="2147483748" r:id="rId28"/>
    <p:sldLayoutId id="2147483749" r:id="rId29"/>
    <p:sldLayoutId id="2147483750" r:id="rId30"/>
    <p:sldLayoutId id="2147483751" r:id="rId3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200" b="1" baseline="0">
          <a:solidFill>
            <a:srgbClr val="00646E"/>
          </a:solidFill>
          <a:latin typeface="+mj-lt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79388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58775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8163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7550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720000" indent="-1800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lang="en-US" baseline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720000" indent="-1800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lang="en-US" baseline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800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lang="en-US" baseline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720000" indent="-1800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lang="en-US" baseline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73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72.xml"/><Relationship Id="rId1" Type="http://schemas.openxmlformats.org/officeDocument/2006/relationships/vmlDrawing" Target="../drawings/vmlDrawing32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74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7" Type="http://schemas.openxmlformats.org/officeDocument/2006/relationships/image" Target="../media/image2.emf"/><Relationship Id="rId2" Type="http://schemas.openxmlformats.org/officeDocument/2006/relationships/tags" Target="../tags/tag175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emens.com/drive-registration" TargetMode="External"/><Relationship Id="rId3" Type="http://schemas.openxmlformats.org/officeDocument/2006/relationships/tags" Target="../tags/tag178.xml"/><Relationship Id="rId7" Type="http://schemas.openxmlformats.org/officeDocument/2006/relationships/image" Target="../media/image2.emf"/><Relationship Id="rId2" Type="http://schemas.openxmlformats.org/officeDocument/2006/relationships/tags" Target="../tags/tag17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34.bin"/><Relationship Id="rId5" Type="http://schemas.openxmlformats.org/officeDocument/2006/relationships/notesSlide" Target="../notesSlides/notesSlide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81.xml"/><Relationship Id="rId7" Type="http://schemas.openxmlformats.org/officeDocument/2006/relationships/slideLayout" Target="../slideLayouts/slideLayout30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10" Type="http://schemas.openxmlformats.org/officeDocument/2006/relationships/hyperlink" Target="https://w4.siemens.ru/services/ru/ru/Pages/home.aspx" TargetMode="External"/><Relationship Id="rId4" Type="http://schemas.openxmlformats.org/officeDocument/2006/relationships/tags" Target="../tags/tag18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771661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think-cell Folie" r:id="rId7" imgW="270" imgH="270" progId="TCLayout.ActiveDocument.1">
                  <p:embed/>
                </p:oleObj>
              </mc:Choice>
              <mc:Fallback>
                <p:oleObj name="think-cell Foli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5" r="2020" b="12919"/>
          <a:stretch/>
        </p:blipFill>
        <p:spPr>
          <a:xfrm>
            <a:off x="-21505" y="0"/>
            <a:ext cx="12219855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www.siemens.com/drivesystemservices</a:t>
            </a:r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7063" y="5877272"/>
            <a:ext cx="3167856" cy="324000"/>
          </a:xfrm>
        </p:spPr>
        <p:txBody>
          <a:bodyPr/>
          <a:lstStyle/>
          <a:p>
            <a:r>
              <a:rPr lang="ru-RU" noProof="0" dirty="0" smtClean="0"/>
              <a:t>Без ограничений</a:t>
            </a:r>
            <a:r>
              <a:rPr lang="en-US" noProof="0" dirty="0" smtClean="0"/>
              <a:t> © Siemens AG 201</a:t>
            </a:r>
            <a:r>
              <a:rPr lang="ru-RU" noProof="0" dirty="0" smtClean="0"/>
              <a:t>8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26791" y="4357502"/>
            <a:ext cx="6480496" cy="1447762"/>
          </a:xfrm>
        </p:spPr>
        <p:txBody>
          <a:bodyPr/>
          <a:lstStyle/>
          <a:p>
            <a:r>
              <a:rPr lang="ru-RU" sz="4000" dirty="0" smtClean="0"/>
              <a:t>Расширенная гарантия</a:t>
            </a:r>
            <a:r>
              <a:rPr lang="de-DE" dirty="0"/>
              <a:t/>
            </a:r>
            <a:br>
              <a:rPr lang="de-DE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2200" b="0" dirty="0" smtClean="0"/>
              <a:t>на приводную технику </a:t>
            </a:r>
            <a:r>
              <a:rPr lang="en-US" sz="2200" b="0" dirty="0" smtClean="0"/>
              <a:t>SINAMICS (</a:t>
            </a:r>
            <a:r>
              <a:rPr lang="ru-RU" sz="2200" b="0" dirty="0" smtClean="0"/>
              <a:t>до 250 кВт</a:t>
            </a:r>
            <a:r>
              <a:rPr lang="en-US" sz="2200" b="0" dirty="0" smtClean="0"/>
              <a:t>)</a:t>
            </a:r>
            <a:endParaRPr lang="de-DE" sz="2200" noProof="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28490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991773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think-cell Folie" r:id="rId6" imgW="360" imgH="360" progId="">
                  <p:embed/>
                </p:oleObj>
              </mc:Choice>
              <mc:Fallback>
                <p:oleObj name="think-cell Foli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dtText Box 4 Id114692"/>
          <p:cNvSpPr txBox="1">
            <a:spLocks noChangeArrowheads="1"/>
          </p:cNvSpPr>
          <p:nvPr/>
        </p:nvSpPr>
        <p:spPr bwMode="auto">
          <a:xfrm>
            <a:off x="4779292" y="1443963"/>
            <a:ext cx="7419058" cy="498738"/>
          </a:xfrm>
          <a:custGeom>
            <a:avLst/>
            <a:gdLst/>
            <a:ahLst/>
            <a:cxnLst/>
            <a:rect l="l" t="t" r="r" b="b"/>
            <a:pathLst>
              <a:path w="7419058" h="498738">
                <a:moveTo>
                  <a:pt x="249369" y="0"/>
                </a:moveTo>
                <a:lnTo>
                  <a:pt x="7419058" y="0"/>
                </a:lnTo>
                <a:lnTo>
                  <a:pt x="7419058" y="498738"/>
                </a:lnTo>
                <a:lnTo>
                  <a:pt x="249369" y="498738"/>
                </a:lnTo>
                <a:cubicBezTo>
                  <a:pt x="111646" y="498738"/>
                  <a:pt x="0" y="387092"/>
                  <a:pt x="0" y="249369"/>
                </a:cubicBezTo>
                <a:cubicBezTo>
                  <a:pt x="0" y="111646"/>
                  <a:pt x="111646" y="0"/>
                  <a:pt x="249369" y="0"/>
                </a:cubicBezTo>
                <a:close/>
              </a:path>
            </a:pathLst>
          </a:custGeom>
          <a:solidFill>
            <a:srgbClr val="41AAAA"/>
          </a:solidFill>
          <a:ln>
            <a:noFill/>
          </a:ln>
          <a:effectLst/>
        </p:spPr>
        <p:txBody>
          <a:bodyPr wrap="square" lIns="108000" tIns="54000" rIns="108000" bIns="54000" numCol="1" spcCol="72000" rtlCol="0" anchor="ctr">
            <a:noAutofit/>
          </a:bodyPr>
          <a:lstStyle>
            <a:defPPr>
              <a:defRPr lang="de-DE"/>
            </a:defPPr>
            <a:lvl1pPr>
              <a:lnSpc>
                <a:spcPct val="110000"/>
              </a:lnSpc>
              <a:spcBef>
                <a:spcPts val="0"/>
              </a:spcBef>
              <a:defRPr b="1">
                <a:solidFill>
                  <a:schemeClr val="tx1"/>
                </a:solidFill>
              </a:defRPr>
            </a:lvl1pPr>
          </a:lstStyle>
          <a:p>
            <a:pPr indent="509588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Расширенная гарантия</a:t>
            </a:r>
            <a:endParaRPr lang="en-US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5055521" y="1560258"/>
            <a:ext cx="203305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marL="179388" lvl="1" indent="-179388">
              <a:spcBef>
                <a:spcPct val="3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Описание услуги: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Rectangle 11"/>
          <p:cNvSpPr/>
          <p:nvPr/>
        </p:nvSpPr>
        <p:spPr bwMode="auto">
          <a:xfrm>
            <a:off x="5070422" y="2590773"/>
            <a:ext cx="6933409" cy="3970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solidFill>
                  <a:schemeClr val="accent1">
                    <a:lumMod val="75000"/>
                  </a:schemeClr>
                </a:solidFill>
              </a14:hiddenLine>
            </a:ext>
          </a:extLst>
        </p:spPr>
        <p:txBody>
          <a:bodyPr wrap="square" lIns="324000" tIns="54000" rIns="108000" bIns="54000" numCol="1" spcCol="72000" rtlCol="0" anchor="t">
            <a:no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Сервис включает в себя ремонт или замену привода в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Siemens Repair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Centre,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но не включаем в себя выездной сервис</a:t>
            </a: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8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Возможные опции: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“+3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года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и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“+5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лет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гарантии  с использованием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Product Codes (MLFBs)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Гарантия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“+3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года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и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“+</a:t>
            </a:r>
            <a:r>
              <a:rPr lang="en-US" sz="16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лет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требует регистрации привода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Заказчик получает дополнительные 6 месяцев гарантии после регистрации привода</a:t>
            </a: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8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При покупки опции «Расширенная гарантия» заказчик получает сертификат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Extended Exchange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Certificate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8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Расширенная гарантия продается как стандартный продукт Сименс, через стандартные каналы сбыта</a:t>
            </a: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600" dirty="0">
              <a:solidFill>
                <a:schemeClr val="dk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" name="Rechteck 19"/>
          <p:cNvSpPr/>
          <p:nvPr/>
        </p:nvSpPr>
        <p:spPr bwMode="auto">
          <a:xfrm>
            <a:off x="627061" y="2132856"/>
            <a:ext cx="4572014" cy="4032994"/>
          </a:xfrm>
          <a:prstGeom prst="rect">
            <a:avLst/>
          </a:prstGeom>
          <a:noFill/>
          <a:ln w="28575" cap="flat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50" name="Rectangle 11"/>
          <p:cNvSpPr/>
          <p:nvPr/>
        </p:nvSpPr>
        <p:spPr bwMode="auto">
          <a:xfrm>
            <a:off x="446547" y="4941168"/>
            <a:ext cx="4752528" cy="21376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solidFill>
                  <a:schemeClr val="accent1">
                    <a:lumMod val="75000"/>
                  </a:schemeClr>
                </a:solidFill>
              </a14:hiddenLine>
            </a:ext>
          </a:extLst>
        </p:spPr>
        <p:txBody>
          <a:bodyPr wrap="square" lIns="324000" tIns="54000" rIns="108000" bIns="54000" numCol="1" spcCol="72000" rtlCol="0" anchor="t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Доступно для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SINAMICS </a:t>
            </a:r>
            <a:r>
              <a:rPr lang="en-US" sz="16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G120C, SINAMICS G120 PM240-2, SINAMICS V20, MICROMASTER (MM4)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" name="Gruppieren 34"/>
          <p:cNvGrpSpPr/>
          <p:nvPr/>
        </p:nvGrpSpPr>
        <p:grpSpPr>
          <a:xfrm>
            <a:off x="698575" y="3029961"/>
            <a:ext cx="4428457" cy="1551167"/>
            <a:chOff x="3759124" y="1891447"/>
            <a:chExt cx="4534332" cy="1510173"/>
          </a:xfrm>
        </p:grpSpPr>
        <p:grpSp>
          <p:nvGrpSpPr>
            <p:cNvPr id="4" name="Gruppieren 35"/>
            <p:cNvGrpSpPr/>
            <p:nvPr/>
          </p:nvGrpSpPr>
          <p:grpSpPr>
            <a:xfrm>
              <a:off x="3759124" y="1891447"/>
              <a:ext cx="4534332" cy="1510173"/>
              <a:chOff x="3759124" y="1891447"/>
              <a:chExt cx="4534332" cy="1510173"/>
            </a:xfrm>
          </p:grpSpPr>
          <p:sp>
            <p:nvSpPr>
              <p:cNvPr id="38" name="Eingekerbter Richtungspfeil 37"/>
              <p:cNvSpPr/>
              <p:nvPr/>
            </p:nvSpPr>
            <p:spPr bwMode="auto">
              <a:xfrm>
                <a:off x="6253362" y="1916161"/>
                <a:ext cx="1703282" cy="682499"/>
              </a:xfrm>
              <a:prstGeom prst="chevron">
                <a:avLst>
                  <a:gd name="adj" fmla="val 15381"/>
                </a:avLst>
              </a:prstGeom>
              <a:gradFill flip="none" rotWithShape="1">
                <a:gsLst>
                  <a:gs pos="6000">
                    <a:schemeClr val="accent5">
                      <a:lumMod val="98000"/>
                      <a:lumOff val="2000"/>
                    </a:schemeClr>
                  </a:gs>
                  <a:gs pos="47000">
                    <a:srgbClr val="2387AA"/>
                  </a:gs>
                  <a:gs pos="93000">
                    <a:schemeClr val="accent5">
                      <a:tint val="23500"/>
                      <a:satMod val="1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Font typeface="Wingdings" charset="0"/>
                  <a:buNone/>
                </a:pPr>
                <a:endParaRPr lang="en-US" sz="1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Eingekerbter Richtungspfeil 38"/>
              <p:cNvSpPr/>
              <p:nvPr/>
            </p:nvSpPr>
            <p:spPr bwMode="auto">
              <a:xfrm>
                <a:off x="6237442" y="2719121"/>
                <a:ext cx="2056014" cy="682499"/>
              </a:xfrm>
              <a:prstGeom prst="chevron">
                <a:avLst>
                  <a:gd name="adj" fmla="val 15381"/>
                </a:avLst>
              </a:prstGeom>
              <a:gradFill flip="none" rotWithShape="1">
                <a:gsLst>
                  <a:gs pos="6000">
                    <a:schemeClr val="accent5">
                      <a:lumMod val="98000"/>
                      <a:lumOff val="2000"/>
                    </a:schemeClr>
                  </a:gs>
                  <a:gs pos="47000">
                    <a:srgbClr val="2387AA"/>
                  </a:gs>
                  <a:gs pos="93000">
                    <a:schemeClr val="accent5">
                      <a:tint val="23500"/>
                      <a:satMod val="1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Font typeface="Wingdings" charset="0"/>
                  <a:buNone/>
                </a:pPr>
                <a:endParaRPr lang="en-US" sz="1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hteck 39"/>
              <p:cNvSpPr/>
              <p:nvPr/>
            </p:nvSpPr>
            <p:spPr bwMode="auto">
              <a:xfrm rot="1231704">
                <a:off x="6026841" y="2488118"/>
                <a:ext cx="443956" cy="9054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 rtl="0" eaLnBrk="1" fontAlgn="base" hangingPunct="1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charset="0"/>
                  <a:buNone/>
                </a:pPr>
                <a:endParaRPr lang="de-DE" sz="1800" b="0" i="0" u="none" baseline="0" dirty="0" smtClean="0">
                  <a:solidFill>
                    <a:srgbClr val="000000"/>
                  </a:solidFill>
                  <a:latin typeface="Arial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53" name="Rechteck 52"/>
              <p:cNvSpPr/>
              <p:nvPr/>
            </p:nvSpPr>
            <p:spPr bwMode="auto">
              <a:xfrm rot="20375782">
                <a:off x="6034407" y="1891447"/>
                <a:ext cx="443956" cy="9054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 rtl="0" eaLnBrk="1" fontAlgn="base" hangingPunct="1">
                  <a:lnSpc>
                    <a:spcPct val="11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charset="0"/>
                  <a:buNone/>
                </a:pPr>
                <a:endParaRPr lang="de-DE" sz="1800" b="0" i="0" u="none" baseline="0" dirty="0" smtClean="0">
                  <a:solidFill>
                    <a:srgbClr val="000000"/>
                  </a:solidFill>
                  <a:latin typeface="Arial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6629444" y="2823337"/>
                <a:ext cx="1440110" cy="5421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5 </a:t>
                </a:r>
                <a:r>
                  <a:rPr lang="ru-RU" sz="1600" b="1" dirty="0" smtClean="0">
                    <a:solidFill>
                      <a:schemeClr val="bg1"/>
                    </a:solidFill>
                  </a:rPr>
                  <a:t>лет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ru-RU" sz="1100" b="1" dirty="0" smtClean="0">
                    <a:solidFill>
                      <a:schemeClr val="bg1"/>
                    </a:solidFill>
                  </a:rPr>
                  <a:t>Расширенная гарантия</a:t>
                </a:r>
                <a:endParaRPr 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ichtungspfeil 58"/>
              <p:cNvSpPr/>
              <p:nvPr/>
            </p:nvSpPr>
            <p:spPr bwMode="auto">
              <a:xfrm>
                <a:off x="3759124" y="2298417"/>
                <a:ext cx="1181366" cy="742880"/>
              </a:xfrm>
              <a:prstGeom prst="homePlate">
                <a:avLst>
                  <a:gd name="adj" fmla="val 14099"/>
                </a:avLst>
              </a:prstGeom>
              <a:solidFill>
                <a:srgbClr val="BECDD7"/>
              </a:soli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Font typeface="Wingdings" charset="0"/>
                  <a:buNone/>
                </a:pPr>
                <a:endParaRPr lang="en-US" sz="1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feld 59"/>
              <p:cNvSpPr txBox="1"/>
              <p:nvPr/>
            </p:nvSpPr>
            <p:spPr>
              <a:xfrm>
                <a:off x="3860999" y="2496274"/>
                <a:ext cx="1003946" cy="554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sz="1200" b="1" dirty="0" smtClean="0">
                    <a:solidFill>
                      <a:schemeClr val="bg1"/>
                    </a:solidFill>
                  </a:rPr>
                  <a:t>Стандартная гарантия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Eingekerbter Richtungspfeil 60"/>
              <p:cNvSpPr/>
              <p:nvPr/>
            </p:nvSpPr>
            <p:spPr bwMode="auto">
              <a:xfrm>
                <a:off x="4758491" y="2297984"/>
                <a:ext cx="1061098" cy="742880"/>
              </a:xfrm>
              <a:prstGeom prst="chevron">
                <a:avLst>
                  <a:gd name="adj" fmla="val 2051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Font typeface="Wingdings" charset="0"/>
                  <a:buNone/>
                </a:pPr>
                <a:endParaRPr lang="en-US" sz="1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Eingekerbter Richtungspfeil 61"/>
              <p:cNvSpPr/>
              <p:nvPr/>
            </p:nvSpPr>
            <p:spPr bwMode="auto">
              <a:xfrm>
                <a:off x="4886091" y="2287971"/>
                <a:ext cx="1607152" cy="742880"/>
              </a:xfrm>
              <a:prstGeom prst="chevron">
                <a:avLst>
                  <a:gd name="adj" fmla="val 20510"/>
                </a:avLst>
              </a:prstGeom>
              <a:gradFill flip="none" rotWithShape="1">
                <a:gsLst>
                  <a:gs pos="6000">
                    <a:schemeClr val="accent5">
                      <a:lumMod val="98000"/>
                      <a:lumOff val="2000"/>
                    </a:schemeClr>
                  </a:gs>
                  <a:gs pos="47000">
                    <a:srgbClr val="2387AA"/>
                  </a:gs>
                  <a:gs pos="93000">
                    <a:schemeClr val="accent5">
                      <a:tint val="23500"/>
                      <a:satMod val="1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extLst/>
            </p:spPr>
            <p:txBody>
              <a:bodyPr wrap="square" lIns="108000" tIns="54000" rIns="108000" bIns="54000" numCol="1" spcCol="72000" rtlCol="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Font typeface="Wingdings" charset="0"/>
                  <a:buNone/>
                </a:pPr>
                <a:endParaRPr lang="en-US" sz="1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5139416" y="2381034"/>
                <a:ext cx="1230499" cy="542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+ 6 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months </a:t>
                </a:r>
              </a:p>
              <a:p>
                <a:pPr>
                  <a:spcBef>
                    <a:spcPts val="0"/>
                  </a:spcBef>
                </a:pPr>
                <a:r>
                  <a:rPr lang="ru-RU" sz="1100" b="1" dirty="0" smtClean="0">
                    <a:solidFill>
                      <a:schemeClr val="bg1"/>
                    </a:solidFill>
                  </a:rPr>
                  <a:t>После регистрации</a:t>
                </a:r>
                <a:endParaRPr lang="en-US" sz="1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Textfeld 36"/>
            <p:cNvSpPr txBox="1"/>
            <p:nvPr/>
          </p:nvSpPr>
          <p:spPr>
            <a:xfrm>
              <a:off x="6495236" y="1979433"/>
              <a:ext cx="1440110" cy="5421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600" b="1" dirty="0">
                  <a:solidFill>
                    <a:schemeClr val="bg1"/>
                  </a:solidFill>
                </a:rPr>
                <a:t>+ 3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года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spcBef>
                  <a:spcPts val="0"/>
                </a:spcBef>
              </a:pPr>
              <a:r>
                <a:rPr lang="ru-RU" sz="1100" b="1" dirty="0" smtClean="0">
                  <a:solidFill>
                    <a:schemeClr val="bg1"/>
                  </a:solidFill>
                </a:rPr>
                <a:t>Расширенная гарантия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0213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652209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think-cell Folie" r:id="rId6" imgW="360" imgH="360" progId="">
                  <p:embed/>
                </p:oleObj>
              </mc:Choice>
              <mc:Fallback>
                <p:oleObj name="think-cell Foli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dtText Box 4 Id114692"/>
          <p:cNvSpPr txBox="1">
            <a:spLocks noChangeArrowheads="1"/>
          </p:cNvSpPr>
          <p:nvPr/>
        </p:nvSpPr>
        <p:spPr bwMode="auto">
          <a:xfrm>
            <a:off x="4779292" y="1443963"/>
            <a:ext cx="7419058" cy="498738"/>
          </a:xfrm>
          <a:custGeom>
            <a:avLst/>
            <a:gdLst/>
            <a:ahLst/>
            <a:cxnLst/>
            <a:rect l="l" t="t" r="r" b="b"/>
            <a:pathLst>
              <a:path w="7419058" h="498738">
                <a:moveTo>
                  <a:pt x="249369" y="0"/>
                </a:moveTo>
                <a:lnTo>
                  <a:pt x="7419058" y="0"/>
                </a:lnTo>
                <a:lnTo>
                  <a:pt x="7419058" y="498738"/>
                </a:lnTo>
                <a:lnTo>
                  <a:pt x="249369" y="498738"/>
                </a:lnTo>
                <a:cubicBezTo>
                  <a:pt x="111646" y="498738"/>
                  <a:pt x="0" y="387092"/>
                  <a:pt x="0" y="249369"/>
                </a:cubicBezTo>
                <a:cubicBezTo>
                  <a:pt x="0" y="111646"/>
                  <a:pt x="111646" y="0"/>
                  <a:pt x="249369" y="0"/>
                </a:cubicBezTo>
                <a:close/>
              </a:path>
            </a:pathLst>
          </a:custGeom>
          <a:solidFill>
            <a:srgbClr val="41AAAA"/>
          </a:solidFill>
          <a:ln>
            <a:noFill/>
          </a:ln>
          <a:effectLst/>
        </p:spPr>
        <p:txBody>
          <a:bodyPr wrap="square" lIns="108000" tIns="54000" rIns="108000" bIns="54000" numCol="1" spcCol="72000" rtlCol="0" anchor="ctr">
            <a:noAutofit/>
          </a:bodyPr>
          <a:lstStyle>
            <a:defPPr>
              <a:defRPr lang="de-DE"/>
            </a:defPPr>
            <a:lvl1pPr>
              <a:lnSpc>
                <a:spcPct val="110000"/>
              </a:lnSpc>
              <a:spcBef>
                <a:spcPts val="0"/>
              </a:spcBef>
              <a:defRPr b="1">
                <a:solidFill>
                  <a:schemeClr val="tx1"/>
                </a:solidFill>
              </a:defRPr>
            </a:lvl1pPr>
          </a:lstStyle>
          <a:p>
            <a:pPr indent="509588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Расширенная гарантия.  Регистрация продукции</a:t>
            </a:r>
            <a:endParaRPr lang="en-US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5055521" y="1560258"/>
            <a:ext cx="400276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marL="179388" lvl="1" indent="-179388">
              <a:spcBef>
                <a:spcPct val="3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Описание</a:t>
            </a:r>
            <a:r>
              <a:rPr lang="en-US" b="1" dirty="0" smtClean="0">
                <a:solidFill>
                  <a:schemeClr val="bg1"/>
                </a:solidFill>
              </a:rPr>
              <a:t>– </a:t>
            </a:r>
            <a:r>
              <a:rPr lang="ru-RU" b="1" dirty="0" smtClean="0">
                <a:solidFill>
                  <a:schemeClr val="bg1"/>
                </a:solidFill>
              </a:rPr>
              <a:t>Регистрация продукта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55520" y="2122721"/>
            <a:ext cx="6663296" cy="3970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>
                <a:solidFill>
                  <a:schemeClr val="accent1">
                    <a:lumMod val="75000"/>
                  </a:schemeClr>
                </a:solidFill>
              </a14:hiddenLine>
            </a:ext>
          </a:extLst>
        </p:spPr>
        <p:txBody>
          <a:bodyPr wrap="square" lIns="324000" tIns="54000" rIns="108000" bIns="54000" numCol="1" spcCol="72000" rtlCol="0" anchor="t">
            <a:noAutofit/>
          </a:bodyPr>
          <a:lstStyle/>
          <a:p>
            <a:pPr marL="285750" indent="-285750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Простая регистрация через </a:t>
            </a:r>
            <a:r>
              <a:rPr lang="ru-RU" sz="160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веб-сайт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b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www.</a:t>
            </a:r>
            <a:r>
              <a:rPr lang="en-GB" sz="1600" dirty="0" smtClean="0">
                <a:solidFill>
                  <a:schemeClr val="dk1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siemens.com/drive-registration</a:t>
            </a:r>
            <a:endParaRPr lang="en-GB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hangingPunct="0">
              <a:lnSpc>
                <a:spcPct val="100000"/>
              </a:lnSpc>
              <a:spcBef>
                <a:spcPts val="600"/>
              </a:spcBef>
              <a:buClrTx/>
            </a:pPr>
            <a:endParaRPr lang="en-GB" sz="16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eaLnBrk="0" hangingPunct="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Простой интерфейс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мобильное приложение</a:t>
            </a:r>
            <a:endParaRPr lang="en-GB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hangingPunct="0">
              <a:lnSpc>
                <a:spcPct val="100000"/>
              </a:lnSpc>
              <a:spcBef>
                <a:spcPts val="600"/>
              </a:spcBef>
              <a:buClrTx/>
            </a:pPr>
            <a:endParaRPr lang="en-GB" sz="16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eaLnBrk="0" hangingPunct="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Требует серийные номер привода 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шильдик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и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данные о конечном заказчике</a:t>
            </a:r>
            <a:endParaRPr lang="en-GB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hangingPunct="0">
              <a:lnSpc>
                <a:spcPct val="100000"/>
              </a:lnSpc>
              <a:spcBef>
                <a:spcPts val="600"/>
              </a:spcBef>
              <a:buClrTx/>
            </a:pPr>
            <a:endParaRPr lang="en-GB" sz="1600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1" indent="-285750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Дополнительный бонус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6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месяцев доп. гарантии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после регистрации для следующих серий:</a:t>
            </a:r>
            <a:r>
              <a:rPr lang="en-GB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SINAMICS G120C, SINAMICS G120 PM240-2, SINAMICS V20, MICROMASTER (MM4)</a:t>
            </a:r>
          </a:p>
          <a:p>
            <a:pPr marL="0" lvl="1" eaLnBrk="0" hangingPunct="0">
              <a:spcBef>
                <a:spcPts val="600"/>
              </a:spcBef>
            </a:pPr>
            <a:endParaRPr lang="en-US" sz="160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eaLnBrk="0" hangingPunct="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Заказчик получает сертификат от сервиса</a:t>
            </a:r>
            <a:endParaRPr lang="en-US" sz="1600" dirty="0">
              <a:solidFill>
                <a:schemeClr val="dk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46" y="3501008"/>
            <a:ext cx="3390291" cy="259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76" name="Picture 8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144842"/>
            <a:ext cx="4572011" cy="125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eck 19"/>
          <p:cNvSpPr/>
          <p:nvPr/>
        </p:nvSpPr>
        <p:spPr bwMode="auto">
          <a:xfrm>
            <a:off x="627061" y="2132856"/>
            <a:ext cx="4572014" cy="4032994"/>
          </a:xfrm>
          <a:prstGeom prst="rect">
            <a:avLst/>
          </a:prstGeom>
          <a:noFill/>
          <a:ln w="28575" cap="flat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9088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cdtRectangle 4 Id10957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Благодарим Вас за внимание!</a:t>
            </a:r>
            <a:endParaRPr lang="en-US" noProof="0" dirty="0" smtClean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3" r="10214"/>
          <a:stretch/>
        </p:blipFill>
        <p:spPr>
          <a:xfrm>
            <a:off x="0" y="1441449"/>
            <a:ext cx="3002831" cy="4752975"/>
          </a:xfrm>
        </p:spPr>
      </p:pic>
      <p:sp>
        <p:nvSpPr>
          <p:cNvPr id="8" name="cdtText Placeholder 7 Id8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3182851" y="1439999"/>
            <a:ext cx="9017352" cy="4752000"/>
          </a:xfrm>
          <a:solidFill>
            <a:srgbClr val="BECDD7"/>
          </a:solidFill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ct val="0"/>
              </a:spcAft>
              <a:buClrTx/>
              <a:buNone/>
              <a:tabLst/>
            </a:pPr>
            <a:endParaRPr lang="en-US" b="0" kern="1200" dirty="0" smtClean="0">
              <a:latin typeface="Arial"/>
              <a:ea typeface="ＭＳ Ｐゴシック" charset="-128"/>
              <a:cs typeface="Arial" charset="0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  <a:buClr>
                <a:srgbClr val="879BAA"/>
              </a:buClr>
              <a:buNone/>
            </a:pPr>
            <a:endParaRPr lang="en-US" b="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  <a:buClr>
                <a:srgbClr val="879BAA"/>
              </a:buClr>
              <a:buNone/>
            </a:pPr>
            <a:endParaRPr lang="en-US" b="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  <a:buClr>
                <a:srgbClr val="879BAA"/>
              </a:buClr>
              <a:buNone/>
            </a:pPr>
            <a:r>
              <a:rPr lang="ru-RU" b="0" dirty="0" smtClean="0">
                <a:latin typeface="Arial" charset="0"/>
                <a:ea typeface="ＭＳ Ｐゴシック" charset="-128"/>
                <a:cs typeface="Arial" charset="0"/>
              </a:rPr>
              <a:t>Узнайте больше о возможностях Сервиса здесь: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  <a:buClr>
                <a:srgbClr val="879BAA"/>
              </a:buClr>
              <a:buNone/>
            </a:pPr>
            <a:r>
              <a:rPr lang="en-US" b="0" dirty="0">
                <a:latin typeface="Arial" charset="0"/>
                <a:ea typeface="ＭＳ Ｐゴシック" charset="-128"/>
                <a:cs typeface="Arial" charset="0"/>
                <a:hlinkClick r:id="rId10"/>
              </a:rPr>
              <a:t>https://</a:t>
            </a:r>
            <a:r>
              <a:rPr lang="en-US" b="0" dirty="0" smtClean="0">
                <a:latin typeface="Arial" charset="0"/>
                <a:ea typeface="ＭＳ Ｐゴシック" charset="-128"/>
                <a:cs typeface="Arial" charset="0"/>
                <a:hlinkClick r:id="rId10"/>
              </a:rPr>
              <a:t>w4.siemens.ru/services/ru/ru/Pages/home.aspx</a:t>
            </a:r>
            <a:endParaRPr lang="ru-RU" b="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  <a:buClr>
                <a:srgbClr val="879BAA"/>
              </a:buClr>
              <a:buNone/>
            </a:pPr>
            <a:endParaRPr lang="en-US" b="0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cdtTextBox 4 Id5"/>
          <p:cNvSpPr txBox="1"/>
          <p:nvPr>
            <p:custDataLst>
              <p:tags r:id="rId4"/>
            </p:custDataLst>
          </p:nvPr>
        </p:nvSpPr>
        <p:spPr>
          <a:xfrm>
            <a:off x="8836025" y="5595946"/>
            <a:ext cx="3362325" cy="569904"/>
          </a:xfrm>
          <a:prstGeom prst="rect">
            <a:avLst/>
          </a:prstGeom>
          <a:noFill/>
        </p:spPr>
        <p:txBody>
          <a:bodyPr wrap="square" lIns="252000" tIns="0" rIns="180000" bIns="144000" rtlCol="0" anchor="b" anchorCtr="0">
            <a:no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endParaRPr lang="en-US" b="1" dirty="0">
              <a:solidFill>
                <a:srgbClr val="000000"/>
              </a:solidFill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646E"/>
                </a:solidFill>
                <a:ea typeface="+mj-ea"/>
                <a:cs typeface="Arial" pitchFamily="34" charset="0"/>
              </a:rPr>
              <a:t>siemens.com/</a:t>
            </a:r>
            <a:r>
              <a:rPr lang="en-US" sz="1200" b="1" dirty="0" err="1" smtClean="0">
                <a:solidFill>
                  <a:srgbClr val="00646E"/>
                </a:solidFill>
                <a:ea typeface="+mj-ea"/>
                <a:cs typeface="Arial" pitchFamily="34" charset="0"/>
              </a:rPr>
              <a:t>motioncontrolservices</a:t>
            </a:r>
            <a:endParaRPr lang="en-US" sz="1200" b="1" dirty="0">
              <a:solidFill>
                <a:srgbClr val="00646E"/>
              </a:solidFill>
              <a:ea typeface="+mj-ea"/>
              <a:cs typeface="Arial" pitchFamily="34" charset="0"/>
            </a:endParaRPr>
          </a:p>
        </p:txBody>
      </p:sp>
      <p:sp>
        <p:nvSpPr>
          <p:cNvPr id="3" name="cdtTextBox 2 Id3"/>
          <p:cNvSpPr txBox="1"/>
          <p:nvPr>
            <p:custDataLst>
              <p:tags r:id="rId5"/>
            </p:custDataLst>
          </p:nvPr>
        </p:nvSpPr>
        <p:spPr>
          <a:xfrm rot="16200000">
            <a:off x="12198350" y="6165850"/>
            <a:ext cx="1588" cy="2118"/>
          </a:xfrm>
          <a:prstGeom prst="rect">
            <a:avLst/>
          </a:prstGeom>
          <a:noFill/>
        </p:spPr>
        <p:txBody>
          <a:bodyPr wrap="none" lIns="72000" tIns="0" rIns="0" bIns="36000" rtlCol="0" anchor="b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sz="600" dirty="0" smtClean="0">
              <a:solidFill>
                <a:srgbClr val="000000"/>
              </a:solidFill>
            </a:endParaRPr>
          </a:p>
        </p:txBody>
      </p:sp>
      <p:sp>
        <p:nvSpPr>
          <p:cNvPr id="13" name="cdtTextBox 2 Id13"/>
          <p:cNvSpPr txBox="1"/>
          <p:nvPr>
            <p:custDataLst>
              <p:tags r:id="rId6"/>
            </p:custDataLst>
          </p:nvPr>
        </p:nvSpPr>
        <p:spPr>
          <a:xfrm rot="16200000">
            <a:off x="12198350" y="6165850"/>
            <a:ext cx="1588" cy="1588"/>
          </a:xfrm>
          <a:prstGeom prst="rect">
            <a:avLst/>
          </a:prstGeom>
          <a:noFill/>
        </p:spPr>
        <p:txBody>
          <a:bodyPr wrap="none" lIns="72000" tIns="0" rIns="0" bIns="36000" rtlCol="0" anchor="b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sz="600" dirty="0" smtClean="0">
              <a:solidFill>
                <a:srgbClr val="000000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Motion Control Services | Drive Service 'Extended Exchange'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9E26495-FA13-4534-B451-FB78AC0E3177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7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VERSION" val="4.1.2.0"/>
  <p:tag name="CDT_CREATORVERSION" val="4.1.2.0"/>
  <p:tag name="CDT_TEMPLATEVERSION" val="2.0.0"/>
  <p:tag name="CDT_FONTSET" val="Arial"/>
  <p:tag name="CDT_CUSTOMER" val="Siemens_2016_16x9"/>
  <p:tag name="CDT_CUSTOMER_NAME" val="Siemens AG (Corporate Design Update 2016)"/>
  <p:tag name="CDT_LANGUAGE" val="1033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430,875"/>
  <p:tag name="CDT_PROT_HEIGHT" val="374,2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430,875"/>
  <p:tag name="CDT_PROT_HEIGHT" val="374,2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01"/>
  <p:tag name="CDT_PROT_LEFT" val="49,37504"/>
  <p:tag name="CDT_PROT_WIDTH" val="646,3749"/>
  <p:tag name="CDT_PROT_HEIGHT" val="181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49,37504"/>
  <p:tag name="CDT_PROT_WIDTH" val="646,3749"/>
  <p:tag name="CDT_PROT_HEIGHT" val="181,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283,5"/>
  <p:tag name="CDT_PROT_HEIGHT" val="374,2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344,125"/>
  <p:tag name="CDT_PROT_WIDTH" val="283,4646"/>
  <p:tag name="CDT_PROT_HEIGHT" val="374,2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639,0355"/>
  <p:tag name="CDT_PROT_WIDTH" val="283,4646"/>
  <p:tag name="CDT_PROT_HEIGHT" val="374,2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01"/>
  <p:tag name="CDT_PROT_LEFT" val="49,37504"/>
  <p:tag name="CDT_PROT_WIDTH" val="430,875"/>
  <p:tag name="CDT_PROT_HEIGHT" val="181,37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1,625"/>
  <p:tag name="CDT_PROT_WIDTH" val="430,875"/>
  <p:tag name="CDT_PROT_HEIGHT" val="181,37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49,37504"/>
  <p:tag name="CDT_PROT_WIDTH" val="430,875"/>
  <p:tag name="CDT_PROT_HEIGHT" val="181,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491,625"/>
  <p:tag name="CDT_PROT_WIDTH" val="430,875"/>
  <p:tag name="CDT_PROT_HEIGHT" val="181,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532,9134"/>
  <p:tag name="CDT_PROT_HEIGHT" val="374,2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317,4803"/>
  <p:tag name="CDT_PROT_HEIGHT" val="374,2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378,2697"/>
  <p:tag name="CDT_PROT_WIDTH" val="317,4803"/>
  <p:tag name="CDT_PROT_HEIGHT" val="374,2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204,0945"/>
  <p:tag name="CDT_PROT_HEIGHT" val="374,2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264,7559"/>
  <p:tag name="CDT_PROT_WIDTH" val="215,4941"/>
  <p:tag name="CDT_PROT_HEIGHT" val="374,2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1,625"/>
  <p:tag name="CDT_PROT_WIDTH" val="204,125"/>
  <p:tag name="CDT_PROT_HEIGHT" val="374,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01"/>
  <p:tag name="CDT_PROT_LEFT" val="49,37504"/>
  <p:tag name="CDT_PROT_WIDTH" val="646,3749"/>
  <p:tag name="CDT_PROT_HEIGHT" val="181,37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49,37504"/>
  <p:tag name="CDT_PROT_WIDTH" val="646,3749"/>
  <p:tag name="CDT_PROT_HEIGHT" val="181,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01"/>
  <p:tag name="CDT_PROT_LEFT" val="49,37504"/>
  <p:tag name="CDT_PROT_WIDTH" val="317,4803"/>
  <p:tag name="CDT_PROT_HEIGHT" val="181,3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378,2696"/>
  <p:tag name="CDT_PROT_WIDTH" val="317,4803"/>
  <p:tag name="CDT_PROT_HEIGHT" val="181,37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49,37504"/>
  <p:tag name="CDT_PROT_WIDTH" val="317,4803"/>
  <p:tag name="CDT_PROT_HEIGHT" val="181,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304"/>
  <p:tag name="CDT_PROT_LEFT" val="378,2697"/>
  <p:tag name="CDT_PROT_WIDTH" val="317,4803"/>
  <p:tag name="CDT_PROT_HEIGHT" val="181,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3"/>
  <p:tag name="CDT_TARGETSHAPE_NEW" val="6"/>
  <p:tag name="CDT_PROT" val="2"/>
  <p:tag name="CDT_PROT_TOP" val="111,25"/>
  <p:tag name="CDT_PROT_LEFT" val="820,4528"/>
  <p:tag name="CDT_PROT_WIDTH" val="102,0472"/>
  <p:tag name="CDT_PROT_HEIGHT" val="374,2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INTERSECT_SLIDE" val="False"/>
  <p:tag name="CDT_NAVBARONTHISSLIDE" val="True"/>
  <p:tag name="CDT_DESIGNS_NAME" val="Siemens 2013 – 16:9"/>
  <p:tag name="CDT_MASTERS_NAME" val="Title fullscreen (big bar up)"/>
  <p:tag name="CDT_LAYOUT_TYPE" val="1"/>
  <p:tag name="CDT_ORIGINAL_DESIGNS_NAME" val="Siemens 2013 – 16:9"/>
  <p:tag name="CDT_ORIGINAL_MASTERS_NAME" val="Title fullscreen (big bar up)"/>
  <p:tag name="CDT_ORIGINAL_LAYOUT_TYPE" val="1"/>
  <p:tag name="MIO_GUID" val="bdb0bd12-75a2-4e72-95c9-243ed3144c24"/>
  <p:tag name="MIO_STRING_IGNORE_CHECKSUM_FOR_NEXT_SAVE" val="False"/>
  <p:tag name="MIO_EK" val="672152"/>
  <p:tag name="MIO_EKGUID" val="2abad640-fbca-46a8-a54a-5343ec2385ce"/>
  <p:tag name="MIO_UPDATE" val="True"/>
  <p:tag name="MIO_VERSION" val="07.09.2017 18:07:49"/>
  <p:tag name="MIO_DBID" val="598A5C07-C27D-430B-A8FC-FA667BE665A4"/>
  <p:tag name="MIO_LASTDOWNLOADED" val="11.09.2017 10:20:39"/>
  <p:tag name="MIO_OBJECTNAME" val="Headline, Arial Bold, 40 pt  Subhead, Arial Regula"/>
  <p:tag name="MIO_LASTEDITORNAME" val="Heike Weingaertne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  <p:tag name="MIO_EKGUID" val="2b712eda-d004-4139-962b-7efa26f8c36a"/>
  <p:tag name="MIO_UPDATE" val="True"/>
  <p:tag name="MIO_VERSION" val="11.07.2017 09:08:59"/>
  <p:tag name="MIO_DBID" val="598A5C07-C27D-430B-A8FC-FA667BE665A4"/>
  <p:tag name="MIO_LASTDOWNLOADED" val="11.07.2017 09:34:07"/>
  <p:tag name="MIO_OBJECTNAME" val="Headline, Arial Bold, 40 pt  Subhead, Arial Regula"/>
  <p:tag name="MIO_LASTEDITORNAME" val="Elske Elske"/>
  <p:tag name="MIO_GUID" val="25f5dfdb-1f01-4294-94c2-41fbc84f75cb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OLDSLIDEHIDDEN" val="False"/>
  <p:tag name="CDT_OLDSLIDEINDEX" val="6"/>
  <p:tag name="CDT_NAVBARONTHISSLIDE" val="True"/>
  <p:tag name="CDT_DESIGNS_NAME" val="Siemens 2013 – 4:3"/>
  <p:tag name="CDT_MASTERS_NAME" val="One object (small)"/>
  <p:tag name="CDT_LAYOUT_TYPE" val="16"/>
  <p:tag name="CDT_INTERSECT_SLIDE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OLDSLIDEHIDDEN" val="False"/>
  <p:tag name="CDT_OLDSLIDEINDEX" val="6"/>
  <p:tag name="CDT_NAVBARONTHISSLIDE" val="True"/>
  <p:tag name="CDT_DESIGNS_NAME" val="Siemens 2013 – 4:3"/>
  <p:tag name="CDT_MASTERS_NAME" val="One object (small)"/>
  <p:tag name="CDT_LAYOUT_TYPE" val="16"/>
  <p:tag name="CDT_INTERSECT_SLIDE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SLIDE_NAME_ENG" val="Contact slide"/>
  <p:tag name="CDT_SLIDE_NAME_FRE" val="Contact slide"/>
  <p:tag name="CDT_SLIDE_NAME_GER" val="Kontaktfolie"/>
  <p:tag name="CDT_SLIDE_NAME_SPA" val="Contact slide"/>
  <p:tag name="CDT_SLIDE_NAME_ITA" val="Contact slide"/>
  <p:tag name="CDT_DEFAULT_SLIDE" val="True"/>
  <p:tag name="CDT_INTERSECT_SLIDE" val="False"/>
  <p:tag name="CDT_NAVBARONTHISSLIDE" val="True"/>
  <p:tag name="CDT_DESIGNS_NAME" val="Siemens 2013 – 16:9"/>
  <p:tag name="CDT_MASTERS_NAME" val="Image + Index/Contact"/>
  <p:tag name="CDT_LAYOUT_TYPE" val="32"/>
  <p:tag name="CDT_ORIGINAL_DESIGNS_NAME" val="Siemens 2013 – 16:9"/>
  <p:tag name="CDT_ORIGINAL_MASTERS_NAME" val="Image + Index/Contact"/>
  <p:tag name="CDT_ORIGINAL_LAYOUT_TYPE" val="3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TARGETSHAPE_NEW" val="18"/>
  <p:tag name="CDT_PROT" val="3"/>
  <p:tag name="CDT_PROT_TOP" val="0"/>
  <p:tag name="CDT_PROT_LEFT" val="0"/>
  <p:tag name="CDT_PROT_WIDTH" val="960,5"/>
  <p:tag name="CDT_PROT_HEIGHT" val="99,8750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AUTODIALOG" val="4"/>
  <p:tag name="CDT_DELETE_ONEVENT_NEWPRES" val="False"/>
  <p:tag name="CDT_TARGETSHAPE_NEW" val="12"/>
  <p:tag name="CDT_PROT" val="3"/>
  <p:tag name="CDT_PROT_TOP" val="111,25"/>
  <p:tag name="CDT_PROT_LEFT" val="366,8501"/>
  <p:tag name="CDT_PROT_WIDTH" val="593,6499"/>
  <p:tag name="CDT_PROT_HEIGHT" val="374,2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DELETE_ONEVENT_NEWPRES" val="False"/>
  <p:tag name="CDT_EXTCOL" val="True"/>
  <p:tag name="CDT_COLTX_NEW" val="25"/>
  <p:tag name="CDT_TARGETSHAPE_NEW" val="4"/>
  <p:tag name="CDT_PROT" val="3"/>
  <p:tag name="CDT_PROT_TOP" val="440,6257"/>
  <p:tag name="CDT_PROT_LEFT" val="366,5"/>
  <p:tag name="CDT_PROT_WIDTH" val="594"/>
  <p:tag name="CDT_PROT_HEIGHT" val="44,87433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5"/>
  <p:tag name="CDT_TARGETSHAPE_NEW" val="10"/>
  <p:tag name="CDT_PROT" val="3"/>
  <p:tag name="CDT_PROT_TOP" val="485,5"/>
  <p:tag name="CDT_PROT_LEFT" val="960,5"/>
  <p:tag name="CDT_PROT_WIDTH" val="0,1250394"/>
  <p:tag name="CDT_PROT_HEIGHT" val="0,166771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DELETE_ONEVENT_NEWPRES" val="False"/>
  <p:tag name="CDT_EXTCOL" val="True"/>
  <p:tag name="CDT_COLTX_NEW" val="25"/>
  <p:tag name="CDT_TARGETSHAPE_NEW" val="10"/>
  <p:tag name="CDT_PROT" val="3"/>
  <p:tag name="CDT_PROT_TOP" val="485,5"/>
  <p:tag name="CDT_PROT_LEFT" val="960,5"/>
  <p:tag name="CDT_PROT_WIDTH" val="0,1250394"/>
  <p:tag name="CDT_PROT_HEIGHT" val="0,125039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11,25-378,2696-181,375-317,4803"/>
  <p:tag name="CDT_MASTERSHAPE4" val="12:304-49,37504-181,5-317,4803"/>
  <p:tag name="CDT_MASTERSHAPE5" val="15:304-378,2697-181,5-317,4803"/>
  <p:tag name="CDT_MASTERSHAPE6" val="10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3072:0-0-0-0"/>
  <p:tag name="CDT_MASTERSHAPE11" val="3073:0-0-0-0"/>
  <p:tag name="CDT_MASTERSHAPE12" val="3074:0-0-0-0"/>
  <p:tag name="CDT_MASTERSHAPE13" val="3075:0-0-0-0"/>
  <p:tag name="CDT_MASTERSHAPE14" val="3076:0-0-0-0"/>
  <p:tag name="CDT_MASTERSHAPE15" val="3077:0-0-0-0"/>
  <p:tag name="CDT_MASTERSHAPE16" val="3080:0-0-0-0"/>
  <p:tag name="CDT_MASTERSHAPE17" val="3081:0-0-0-0"/>
  <p:tag name="CDT_MASTERSHAPE18" val="3082:0-0-0-0"/>
  <p:tag name="CDT_MASTERSHAPE19" val="3083:0-0-0-0"/>
  <p:tag name="CDT_MASTERSHAPE20" val="3084:0-0-0-0"/>
  <p:tag name="CDT_MASTERSHAPE21" val="3085:0-0-0-0"/>
  <p:tag name="CDT_MASTERSHAPE22" val="3086:0-0-0-0"/>
  <p:tag name="CDT_MASTERSHAPE23" val="3087:0-0-0-0"/>
  <p:tag name="CDT_MASTERSHAPE24" val="3088:0-0-0-0"/>
  <p:tag name="CDT_MASTERSHAPE25" val="3089:0-0-0-0"/>
  <p:tag name="CDT_MASTERSHAPE26" val="3090:0-0-0-0"/>
  <p:tag name="CDT_MASTERSHAPE27" val="3091:0-0-0-0"/>
  <p:tag name="CDT_MASTERSHAPE28" val="3092:0-0-0-0"/>
  <p:tag name="CDT_MASTERSHAPE29" val="3093:0-0-0-0"/>
  <p:tag name="CDT_MASTERSHAPE30" val="3094:0-0-0-0"/>
  <p:tag name="CDT_MASTERSHAPE31" val="3095:0-0-0-0"/>
  <p:tag name="CDT_MASTERSHAPE32" val="3096:0-0-0-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4"/>
  <p:tag name="CDT_TARGETSHAPE_NEW" val="1"/>
  <p:tag name="CDT_PROT" val="3"/>
  <p:tag name="CDT_PROT_TOP" val="485,5"/>
  <p:tag name="CDT_PROT_LEFT" val="0"/>
  <p:tag name="CDT_PROT_WIDTH" val="960,5"/>
  <p:tag name="CDT_PROT_HEIGHT" val="3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AUTODIALOG" val="1"/>
  <p:tag name="CDT_FILLFIXED" val="True"/>
  <p:tag name="CDT_LINEFIXED" val="True"/>
  <p:tag name="CDT_FILLUNVISIBLE" val="True"/>
  <p:tag name="CDT_LINEUNVISIBLE" val="True"/>
  <p:tag name="CDT_EXTCOL" val="True"/>
  <p:tag name="CDT_COLTX_NEW" val="25"/>
  <p:tag name="CDT_TARGETSHAPE_NEW" val="9"/>
  <p:tag name="CDT_PROT" val="3"/>
  <p:tag name="CDT_PROT_TOP" val="519,5"/>
  <p:tag name="CDT_PROT_LEFT" val="298,2492"/>
  <p:tag name="CDT_PROT_WIDTH" val="662,2507"/>
  <p:tag name="CDT_PROT_HEIGHT" val="20,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AUTODIALOG" val="1"/>
  <p:tag name="CDT_FILLFIXED" val="True"/>
  <p:tag name="CDT_LINEFIXED" val="True"/>
  <p:tag name="CDT_FILLUNVISIBLE" val="True"/>
  <p:tag name="CDT_LINEUNVISIBLE" val="True"/>
  <p:tag name="CDT_EXTCOL" val="True"/>
  <p:tag name="CDT_COLTX_NEW" val="25"/>
  <p:tag name="CDT_TARGETSHAPE_NEW" val="8"/>
  <p:tag name="CDT_PROT" val="3"/>
  <p:tag name="CDT_PROT_TOP" val="519,5"/>
  <p:tag name="CDT_PROT_LEFT" val="0"/>
  <p:tag name="CDT_PROT_WIDTH" val="309,6244"/>
  <p:tag name="CDT_PROT_HEIGHT" val="20,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5"/>
  <p:tag name="CDT_TARGETSHAPE_NEW" val="7"/>
  <p:tag name="CDT_PROT" val="3"/>
  <p:tag name="CDT_PROT_TOP" val="519,5"/>
  <p:tag name="CDT_PROT_LEFT" val="0"/>
  <p:tag name="CDT_PROT_WIDTH" val="138,9988"/>
  <p:tag name="CDT_PROT_HEIGHT" val="20,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SKIPVERSION" val="01.01.0001 00:00:00"/>
  <p:tag name="MIO_FALLBACK_LAYOUT" val="9"/>
  <p:tag name="MIO_SHOW_DATE" val="True"/>
  <p:tag name="MIO_SHOW_FOOTER" val="True"/>
  <p:tag name="MIO_SHOW_PAGENUMBER" val="True"/>
  <p:tag name="MIO_AVOID_BLANK_LAYOUT" val="True"/>
  <p:tag name="MIO_CD_LAYOUT_VALID_AREA" val="True"/>
  <p:tag name="MIO_NUMBER_OF_VALID_LAYOUTS" val="31"/>
  <p:tag name="MIO_HDS" val="True"/>
  <p:tag name="MIO_EK" val="670553"/>
  <p:tag name="MIO_EKGUID" val="4ebab743-0e28-4be7-a1a1-4214c47c9a91"/>
  <p:tag name="MIO_UPDATE" val="True"/>
  <p:tag name="MIO_VERSION" val="30.08.2017 16:13:39"/>
  <p:tag name="MIO_DBID" val="598A5C07-C27D-430B-A8FC-FA667BE665A4"/>
  <p:tag name="MIO_LASTDOWNLOADED" val="27.09.2017 10:47:27"/>
  <p:tag name="MIO_OBJECTNAME" val="EN - Siemens 2017"/>
  <p:tag name="MIO_LASTEDITORNAME" val="Heike Weingaertner"/>
  <p:tag name="MIO_CDID" val="ba75d1f8-e04e-40da-98ff-200c67277e2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306,1349"/>
  <p:tag name="CDT_PROT_HEIGHT" val="374,2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DELETE_ONEVENT_NEWPRES" val="False"/>
  <p:tag name="CDT_PROT" val="2"/>
  <p:tag name="CDT_PROT_TOP" val="111,25"/>
  <p:tag name="CDT_PROT_LEFT" val="366,85"/>
  <p:tag name="CDT_PROT_WIDTH" val="593,65"/>
  <p:tag name="CDT_PROT_HEIGHT" val="374,2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532,9134"/>
  <p:tag name="CDT_PROT_HEIGHT" val="374,2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430,875"/>
  <p:tag name="CDT_PROT_HEIGHT" val="374,2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1,625"/>
  <p:tag name="CDT_PROT_WIDTH" val="430,875"/>
  <p:tag name="CDT_PROT_HEIGHT" val="374,2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emens 2017 – 16:9">
  <a:themeElements>
    <a:clrScheme name="Siemens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5F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 rtl="0" eaLnBrk="1" fontAlgn="base" hangingPunct="1">
          <a:lnSpc>
            <a:spcPct val="110000"/>
          </a:lnSpc>
          <a:spcBef>
            <a:spcPct val="0"/>
          </a:spcBef>
          <a:spcAft>
            <a:spcPct val="0"/>
          </a:spcAft>
          <a:buFont typeface="Wingdings" charset="0"/>
          <a:buNone/>
          <a:defRPr sz="1800" b="0" i="0" u="none" baseline="0" dirty="0" smtClean="0">
            <a:solidFill>
              <a:srgbClr val="000000"/>
            </a:solidFill>
            <a:latin typeface="Arial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spDef>
    <a:lnDef>
      <a:spPr bwMode="auto"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vert="horz" wrap="square" lIns="0" tIns="0" rIns="0" bIns="0" rtlCol="0">
        <a:noAutofit/>
      </a:bodyPr>
      <a:lstStyle>
        <a:defPPr algn="l" rtl="0" eaLnBrk="1" fontAlgn="base" hangingPunct="1">
          <a:lnSpc>
            <a:spcPct val="110000"/>
          </a:lnSpc>
          <a:spcBef>
            <a:spcPts val="0"/>
          </a:spcBef>
          <a:spcAft>
            <a:spcPct val="0"/>
          </a:spcAft>
          <a:defRPr sz="1200" b="0" i="0" u="none" baseline="0" dirty="0" smtClean="0">
            <a:solidFill>
              <a:srgbClr val="000000"/>
            </a:solidFill>
            <a:latin typeface="Arial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txDef>
  </a:objectDefaults>
  <a:extraClrSchemeLst/>
  <a:custClrLst>
    <a:custClr name="Siemens Snow | 255 255 255">
      <a:srgbClr val="FFFFFF"/>
    </a:custClr>
    <a:custClr name="Siemens Accent Yellow dark | 235 120 10">
      <a:srgbClr val="EB780A"/>
    </a:custClr>
    <a:custClr name="Siemens Yellow light | 255 185 0">
      <a:srgbClr val="FFB900"/>
    </a:custClr>
    <a:custClr name="Siemens Stone dark | 60 70 75">
      <a:srgbClr val="3C464B"/>
    </a:custClr>
    <a:custClr name="Siemens Sand dark | 115 100 90">
      <a:srgbClr val="73645A"/>
    </a:custClr>
    <a:custClr name="Siemens Accent Teal dark | 0 100 110">
      <a:srgbClr val="00646E"/>
    </a:custClr>
    <a:custClr name="Siemens Accent Yellow | 125 45 30">
      <a:srgbClr val="7D2D1E"/>
    </a:custClr>
    <a:custClr name="Siemens Accent Red | 65 20 50">
      <a:srgbClr val="411432"/>
    </a:custClr>
    <a:custClr name="Siemens Accent Blue | 0 70 105">
      <a:srgbClr val="004669"/>
    </a:custClr>
    <a:custClr name="Siemens Accent Green | 70 95 25">
      <a:srgbClr val="465F19"/>
    </a:custClr>
    <a:custClr name="True Black | 0 0 0">
      <a:srgbClr val="000000"/>
    </a:custClr>
    <a:custClr name="Siemens Accent Red Dark | 100 25 70">
      <a:srgbClr val="641946"/>
    </a:custClr>
    <a:custClr name="Siemens Red Light | 175 35 95">
      <a:srgbClr val="AF235F"/>
    </a:custClr>
    <a:custClr name="Siemens Stone | 120 135 145">
      <a:srgbClr val="788791"/>
    </a:custClr>
    <a:custClr name="Siemens Sand | 155 150 130">
      <a:srgbClr val="9B9682"/>
    </a:custClr>
    <a:custClr name="Siemens Accent Teal | 15 130 135">
      <a:srgbClr val="0F8287"/>
    </a:custClr>
    <a:custClr name="Siemens Accent Yellow | 200 90 30">
      <a:srgbClr val="C85A1E"/>
    </a:custClr>
    <a:custClr name="Siemens Accent Red | 100 25 70">
      <a:srgbClr val="641946"/>
    </a:custClr>
    <a:custClr name="Siemens Accent Blue | 0 95 135">
      <a:srgbClr val="005F87"/>
    </a:custClr>
    <a:custClr name="Siemens Accent Green | 100 125 45">
      <a:srgbClr val="647D2D"/>
    </a:custClr>
    <a:custClr name="Siemens Stone light | 135 155 170">
      <a:srgbClr val="879BAA"/>
    </a:custClr>
    <a:custClr name="Siemens Accent Blue dark | 0 95 135">
      <a:srgbClr val="005F87"/>
    </a:custClr>
    <a:custClr name="Siemens Accent Blue light | 80 190 215">
      <a:srgbClr val="50BED7"/>
    </a:custClr>
    <a:custClr name="Siemens Stone | 155 175 190">
      <a:srgbClr val="9BAFBE"/>
    </a:custClr>
    <a:custClr name="Siemens Sand | 185 185 165">
      <a:srgbClr val="B9B9A5"/>
    </a:custClr>
    <a:custClr name="Siemens Accent Teal | 50 160 160">
      <a:srgbClr val="32A0A0"/>
    </a:custClr>
    <a:custClr name="Siemens Accent Yellow | 235 120 10">
      <a:srgbClr val="EB780A"/>
    </a:custClr>
    <a:custClr name="Siemens Accent Red | 135 30 80">
      <a:srgbClr val="871E50"/>
    </a:custClr>
    <a:custClr name="Siemens Accent Blue | 35 135 170">
      <a:srgbClr val="2387AA"/>
    </a:custClr>
    <a:custClr name="Siemens Accent Green | 135 150 40">
      <a:srgbClr val="879628"/>
    </a:custClr>
    <a:custClr name="Siemens Stone light 35% | 190 205 215">
      <a:srgbClr val="BECDD7"/>
    </a:custClr>
    <a:custClr name="Siemens Accent Green | 100 125 45">
      <a:srgbClr val="647D2D"/>
    </a:custClr>
    <a:custClr name="Siemens Accent Green light | 170 180 20">
      <a:srgbClr val="AAB414"/>
    </a:custClr>
    <a:custClr name="Siemens Stone | 190 205 215">
      <a:srgbClr val="BECDD7"/>
    </a:custClr>
    <a:custClr name="Siemens Sand | 215 215 205">
      <a:srgbClr val="D7D7CD"/>
    </a:custClr>
    <a:custClr name="Siemens Accent Teal | 75 185 185">
      <a:srgbClr val="4BB9B9"/>
    </a:custClr>
    <a:custClr name="Siemens Accent Yellow | 255 185 0">
      <a:srgbClr val="FFB900"/>
    </a:custClr>
    <a:custClr name="Siemens Accent Red | 175 35 95">
      <a:srgbClr val="AF235F"/>
    </a:custClr>
    <a:custClr name="Siemens Accent Blue | 65 170 200">
      <a:srgbClr val="41AAC8"/>
    </a:custClr>
    <a:custClr name="Siemens Accent Green | 170 180 20">
      <a:srgbClr val="AAB414"/>
    </a:custClr>
    <a:custClr name="Siemens Sand 35% | 215 215 205">
      <a:srgbClr val="D7D7CD"/>
    </a:custClr>
    <a:custClr name="Siemens Accent Teal dark | 0 100 110">
      <a:srgbClr val="00646E"/>
    </a:custClr>
    <a:custClr name="Siemens Accent Teal light | 65 170 170">
      <a:srgbClr val="41AAAA"/>
    </a:custClr>
    <a:custClr name="Siemens Stone | 205 217 225">
      <a:srgbClr val="CDD9E1"/>
    </a:custClr>
    <a:custClr name="Siemens Sand | 225 225 215">
      <a:srgbClr val="E1E1D7"/>
    </a:custClr>
    <a:custClr name="Siemens Accent Teal | 165 225 225">
      <a:srgbClr val="A5E1E1"/>
    </a:custClr>
    <a:custClr name="Siemens Accent Yellow | 255 225 120">
      <a:srgbClr val="FFE178"/>
    </a:custClr>
    <a:custClr name="Siemens Accent Red | 215 105 140">
      <a:srgbClr val="D7698C"/>
    </a:custClr>
    <a:custClr name="Siemens Accent Blue | 125 210 230">
      <a:srgbClr val="7DD2E6"/>
    </a:custClr>
    <a:custClr name="Siemens Accent Green | 210 215 65">
      <a:srgbClr val="D2D741"/>
    </a:custClr>
  </a:custClr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Four objects</Name>
  <PpLayout>24</PpLayout>
  <Index>15</Index>
</p4ppTags>
</file>

<file path=customXml/item10.xml><?xml version="1.0" encoding="utf-8"?>
<p4ppTags>
  <Name>Three columns</Name>
  <PpLayout>32</PpLayout>
  <Index>14</Index>
</p4ppTags>
</file>

<file path=customXml/item11.xml><?xml version="1.0" encoding="utf-8"?>
<p4ppTags>
  <Name>Free Content</Name>
  <PpLayout>11</PpLayout>
  <Index>9</Index>
</p4ppTags>
</file>

<file path=customXml/item12.xml><?xml version="1.0" encoding="utf-8"?>
<p4ppTags>
  <Name>Free Content</Name>
  <PpLayout>11</PpLayout>
  <Index>9</Index>
</p4ppTags>
</file>

<file path=customXml/item13.xml><?xml version="1.0" encoding="utf-8"?>
<p4ppTags>
  <Name>Two columns + Navigation</Name>
  <PpLayout>32</PpLayout>
  <Index>19</Index>
</p4ppTags>
</file>

<file path=customXml/item14.xml><?xml version="1.0" encoding="utf-8"?>
<p4ppTags>
  <Name>Two columns</Name>
  <PpLayout>29</PpLayout>
  <Index>12</Index>
</p4ppTags>
</file>

<file path=customXml/item15.xml><?xml version="1.0" encoding="utf-8"?>
<p4ppTags>
  <Name>Three columns + Navigation</Name>
  <PpLayout>32</PpLayout>
  <Index>20</Index>
</p4ppTags>
</file>

<file path=customXml/item16.xml><?xml version="1.0" encoding="utf-8"?>
<p4ppTags>
  <Name>One object (large) + Navigation</Name>
  <PpLayout>32</PpLayout>
  <Index>17</Index>
</p4ppTags>
</file>

<file path=customXml/item17.xml><?xml version="1.0" encoding="utf-8"?>
<p4ppTags>
  <Name>Four objects + Navigation</Name>
  <PpLayout>32</PpLayout>
  <Index>22</Index>
</p4ppTags>
</file>

<file path=customXml/item18.xml><?xml version="1.0" encoding="utf-8"?>
<p4ppTags>
  <Name>Two rows</Name>
  <PpLayout>32</PpLayout>
  <Index>13</Index>
</p4ppTags>
</file>

<file path=customXml/item2.xml><?xml version="1.0" encoding="utf-8"?>
<p4ppTags>
  <Name>One object (small) + Navigation</Name>
  <PpLayout>32</PpLayout>
  <Index>18</Index>
</p4ppTags>
</file>

<file path=customXml/item3.xml><?xml version="1.0" encoding="utf-8"?>
<p4ppTags>
  <Name>One object (small)</Name>
  <PpLayout>16</PpLayout>
  <Index>11</Index>
</p4ppTags>
</file>

<file path=customXml/item4.xml><?xml version="1.0" encoding="utf-8"?>
<p4ppTags>
  <Name>Two rows + Navigation</Name>
  <PpLayout>32</PpLayout>
  <Index>21</Index>
</p4ppTags>
</file>

<file path=customXml/item5.xml><?xml version="1.0" encoding="utf-8"?>
<p4ppTags>
  <Name>Free Content + Navigation</Name>
  <PpLayout>32</PpLayout>
  <Index>16</Index>
</p4ppTags>
</file>

<file path=customXml/item6.xml><?xml version="1.0" encoding="utf-8"?>
<p4ppTags>
  <Name>Text + Index</Name>
  <PpLayout>32</PpLayout>
  <Index>8</Index>
</p4ppTags>
</file>

<file path=customXml/item7.xml><?xml version="1.0" encoding="utf-8"?>
<p4ppTags/>
</file>

<file path=customXml/item8.xml><?xml version="1.0" encoding="utf-8"?>
<p4ppTags>
  <Name>Free Content</Name>
  <PpLayout>11</PpLayout>
  <Index>9</Index>
</p4ppTags>
</file>

<file path=customXml/item9.xml><?xml version="1.0" encoding="utf-8"?>
<p4ppTags>
  <Name>One object (large)</Name>
  <PpLayout>16</PpLayout>
  <Index>10</Index>
</p4ppTags>
</file>

<file path=customXml/itemProps1.xml><?xml version="1.0" encoding="utf-8"?>
<ds:datastoreItem xmlns:ds="http://schemas.openxmlformats.org/officeDocument/2006/customXml" ds:itemID="{920EBC20-3A30-4A05-AA9A-819F49FFD01F}">
  <ds:schemaRefs/>
</ds:datastoreItem>
</file>

<file path=customXml/itemProps10.xml><?xml version="1.0" encoding="utf-8"?>
<ds:datastoreItem xmlns:ds="http://schemas.openxmlformats.org/officeDocument/2006/customXml" ds:itemID="{14595BD1-CD59-482A-B6DF-7A32084B6B2F}">
  <ds:schemaRefs/>
</ds:datastoreItem>
</file>

<file path=customXml/itemProps11.xml><?xml version="1.0" encoding="utf-8"?>
<ds:datastoreItem xmlns:ds="http://schemas.openxmlformats.org/officeDocument/2006/customXml" ds:itemID="{3CFE5A29-88C5-45BF-A877-877A3931FBDF}">
  <ds:schemaRefs/>
</ds:datastoreItem>
</file>

<file path=customXml/itemProps12.xml><?xml version="1.0" encoding="utf-8"?>
<ds:datastoreItem xmlns:ds="http://schemas.openxmlformats.org/officeDocument/2006/customXml" ds:itemID="{80DA61F9-D75E-435D-8178-D80F7756C6F2}">
  <ds:schemaRefs/>
</ds:datastoreItem>
</file>

<file path=customXml/itemProps13.xml><?xml version="1.0" encoding="utf-8"?>
<ds:datastoreItem xmlns:ds="http://schemas.openxmlformats.org/officeDocument/2006/customXml" ds:itemID="{F96E2A7C-3C86-4081-975D-6911DAD1C401}">
  <ds:schemaRefs/>
</ds:datastoreItem>
</file>

<file path=customXml/itemProps14.xml><?xml version="1.0" encoding="utf-8"?>
<ds:datastoreItem xmlns:ds="http://schemas.openxmlformats.org/officeDocument/2006/customXml" ds:itemID="{05CE1324-81D1-4611-8FFA-D459F4DC3C28}">
  <ds:schemaRefs/>
</ds:datastoreItem>
</file>

<file path=customXml/itemProps15.xml><?xml version="1.0" encoding="utf-8"?>
<ds:datastoreItem xmlns:ds="http://schemas.openxmlformats.org/officeDocument/2006/customXml" ds:itemID="{E5D592A9-7CCC-4CCE-8CDF-5C413BE729A8}">
  <ds:schemaRefs/>
</ds:datastoreItem>
</file>

<file path=customXml/itemProps16.xml><?xml version="1.0" encoding="utf-8"?>
<ds:datastoreItem xmlns:ds="http://schemas.openxmlformats.org/officeDocument/2006/customXml" ds:itemID="{917DE6B0-D5ED-4303-BED2-C507C927FBA2}">
  <ds:schemaRefs/>
</ds:datastoreItem>
</file>

<file path=customXml/itemProps17.xml><?xml version="1.0" encoding="utf-8"?>
<ds:datastoreItem xmlns:ds="http://schemas.openxmlformats.org/officeDocument/2006/customXml" ds:itemID="{79A687D4-E19B-4C42-93A1-27BAF2DFBF5B}">
  <ds:schemaRefs/>
</ds:datastoreItem>
</file>

<file path=customXml/itemProps18.xml><?xml version="1.0" encoding="utf-8"?>
<ds:datastoreItem xmlns:ds="http://schemas.openxmlformats.org/officeDocument/2006/customXml" ds:itemID="{ED61604A-EBDC-43D8-8B8E-57C400370FC1}">
  <ds:schemaRefs/>
</ds:datastoreItem>
</file>

<file path=customXml/itemProps2.xml><?xml version="1.0" encoding="utf-8"?>
<ds:datastoreItem xmlns:ds="http://schemas.openxmlformats.org/officeDocument/2006/customXml" ds:itemID="{35590BDA-78DA-4FFD-BD0B-97D41E6DC2FF}">
  <ds:schemaRefs/>
</ds:datastoreItem>
</file>

<file path=customXml/itemProps3.xml><?xml version="1.0" encoding="utf-8"?>
<ds:datastoreItem xmlns:ds="http://schemas.openxmlformats.org/officeDocument/2006/customXml" ds:itemID="{60824F19-1219-4152-A7F6-39E26A1ED5E3}">
  <ds:schemaRefs/>
</ds:datastoreItem>
</file>

<file path=customXml/itemProps4.xml><?xml version="1.0" encoding="utf-8"?>
<ds:datastoreItem xmlns:ds="http://schemas.openxmlformats.org/officeDocument/2006/customXml" ds:itemID="{1E3854C7-8D3C-49C1-8AD8-50DAE6CE4E4C}">
  <ds:schemaRefs/>
</ds:datastoreItem>
</file>

<file path=customXml/itemProps5.xml><?xml version="1.0" encoding="utf-8"?>
<ds:datastoreItem xmlns:ds="http://schemas.openxmlformats.org/officeDocument/2006/customXml" ds:itemID="{C8D7AE1A-8C3B-4D19-8AD6-73F29161AF62}">
  <ds:schemaRefs/>
</ds:datastoreItem>
</file>

<file path=customXml/itemProps6.xml><?xml version="1.0" encoding="utf-8"?>
<ds:datastoreItem xmlns:ds="http://schemas.openxmlformats.org/officeDocument/2006/customXml" ds:itemID="{649316F1-1114-46A9-BCA7-CD7CA93E0C52}">
  <ds:schemaRefs/>
</ds:datastoreItem>
</file>

<file path=customXml/itemProps7.xml><?xml version="1.0" encoding="utf-8"?>
<ds:datastoreItem xmlns:ds="http://schemas.openxmlformats.org/officeDocument/2006/customXml" ds:itemID="{572FBA73-6DBF-45DA-8282-9342320CFAB0}">
  <ds:schemaRefs/>
</ds:datastoreItem>
</file>

<file path=customXml/itemProps8.xml><?xml version="1.0" encoding="utf-8"?>
<ds:datastoreItem xmlns:ds="http://schemas.openxmlformats.org/officeDocument/2006/customXml" ds:itemID="{E4A49914-3B12-4FAA-A78F-4811E9FEE20E}">
  <ds:schemaRefs/>
</ds:datastoreItem>
</file>

<file path=customXml/itemProps9.xml><?xml version="1.0" encoding="utf-8"?>
<ds:datastoreItem xmlns:ds="http://schemas.openxmlformats.org/officeDocument/2006/customXml" ds:itemID="{20E2DCF6-91C7-4F9E-886A-BC175962D17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SIM_PPT_2007_16x9_DEU_V2_0_0_BASIC.pptx</Template>
  <TotalTime>0</TotalTime>
  <Words>182</Words>
  <Application>Microsoft Office PowerPoint</Application>
  <PresentationFormat>Custom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Siemens 2017 – 16:9</vt:lpstr>
      <vt:lpstr>think-cell Folie</vt:lpstr>
      <vt:lpstr>Расширенная гарантия  на приводную технику SINAMICS (до 250 кВт)</vt:lpstr>
      <vt:lpstr>Расширенная гарантия</vt:lpstr>
      <vt:lpstr>Расширенная гарантия.  Регистрация продукции</vt:lpstr>
      <vt:lpstr>Благодарим Вас за внимание!</vt:lpstr>
    </vt:vector>
  </TitlesOfParts>
  <Company>SIEMENS 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Siemens On-stage PowerPoint-Template</dc:title>
  <dc:creator>Jana Rippel</dc:creator>
  <cp:keywords>C_Restricted</cp:keywords>
  <cp:lastModifiedBy>Nuzhdin Alexander</cp:lastModifiedBy>
  <cp:revision>323</cp:revision>
  <cp:lastPrinted>2017-11-13T09:27:06Z</cp:lastPrinted>
  <dcterms:created xsi:type="dcterms:W3CDTF">2006-04-07T10:01:45Z</dcterms:created>
  <dcterms:modified xsi:type="dcterms:W3CDTF">2018-09-26T08:40:25Z</dcterms:modified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Februar 2017</vt:lpwstr>
  </property>
  <property fmtid="{D5CDD505-2E9C-101B-9397-08002B2CF9AE}" pid="4" name="Office version">
    <vt:lpwstr>2007 and higher</vt:lpwstr>
  </property>
  <property fmtid="{D5CDD505-2E9C-101B-9397-08002B2CF9AE}" pid="5" name="Release version">
    <vt:lpwstr>1.1</vt:lpwstr>
  </property>
  <property fmtid="{D5CDD505-2E9C-101B-9397-08002B2CF9AE}" pid="6" name="Document Confidentiality">
    <vt:lpwstr>Restricted</vt:lpwstr>
  </property>
  <property fmtid="{D5CDD505-2E9C-101B-9397-08002B2CF9AE}" pid="7" name="_AdHocReviewCycleID">
    <vt:i4>170370049</vt:i4>
  </property>
  <property fmtid="{D5CDD505-2E9C-101B-9397-08002B2CF9AE}" pid="8" name="_NewReviewCycle">
    <vt:lpwstr/>
  </property>
  <property fmtid="{D5CDD505-2E9C-101B-9397-08002B2CF9AE}" pid="9" name="_EmailSubject">
    <vt:lpwstr> Новости приводной техники: "Расширенная гарантия на приводную технику SINAMICS (до 250 кВт)"</vt:lpwstr>
  </property>
  <property fmtid="{D5CDD505-2E9C-101B-9397-08002B2CF9AE}" pid="10" name="_AuthorEmail">
    <vt:lpwstr>alexander.nuzhdin@siemens.com</vt:lpwstr>
  </property>
  <property fmtid="{D5CDD505-2E9C-101B-9397-08002B2CF9AE}" pid="11" name="_AuthorEmailDisplayName">
    <vt:lpwstr>Nuzhdin, Alexander (RC-RU DF MC)</vt:lpwstr>
  </property>
  <property fmtid="{D5CDD505-2E9C-101B-9397-08002B2CF9AE}" pid="12" name="_PreviousAdHocReviewCycleID">
    <vt:i4>206714463</vt:i4>
  </property>
</Properties>
</file>